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5" saveSubsetFonts="1">
  <p:sldMasterIdLst>
    <p:sldMasterId id="2147483672" r:id="rId1"/>
  </p:sldMasterIdLst>
  <p:notesMasterIdLst>
    <p:notesMasterId r:id="rId20"/>
  </p:notesMasterIdLst>
  <p:sldIdLst>
    <p:sldId id="256" r:id="rId2"/>
    <p:sldId id="313" r:id="rId3"/>
    <p:sldId id="257" r:id="rId4"/>
    <p:sldId id="262" r:id="rId5"/>
    <p:sldId id="271" r:id="rId6"/>
    <p:sldId id="270" r:id="rId7"/>
    <p:sldId id="280" r:id="rId8"/>
    <p:sldId id="273" r:id="rId9"/>
    <p:sldId id="307" r:id="rId10"/>
    <p:sldId id="308" r:id="rId11"/>
    <p:sldId id="301" r:id="rId12"/>
    <p:sldId id="304" r:id="rId13"/>
    <p:sldId id="276" r:id="rId14"/>
    <p:sldId id="302" r:id="rId15"/>
    <p:sldId id="303" r:id="rId16"/>
    <p:sldId id="309" r:id="rId17"/>
    <p:sldId id="310" r:id="rId18"/>
    <p:sldId id="31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C47683"/>
    <a:srgbClr val="BB6170"/>
    <a:srgbClr val="CC6600"/>
    <a:srgbClr val="F6860A"/>
    <a:srgbClr val="F6960A"/>
    <a:srgbClr val="A0D565"/>
    <a:srgbClr val="21C99D"/>
    <a:srgbClr val="D4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72429" autoAdjust="0"/>
  </p:normalViewPr>
  <p:slideViewPr>
    <p:cSldViewPr snapToGrid="0">
      <p:cViewPr>
        <p:scale>
          <a:sx n="68" d="100"/>
          <a:sy n="68" d="100"/>
        </p:scale>
        <p:origin x="173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454DE7-0DE4-435B-9C83-4F04E4D907C1}" type="doc">
      <dgm:prSet loTypeId="urn:microsoft.com/office/officeart/2005/8/layout/radial3" loCatId="relationship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en-AU"/>
        </a:p>
      </dgm:t>
    </dgm:pt>
    <dgm:pt modelId="{000C5D23-9017-4A3E-87B1-5E141B89053D}">
      <dgm:prSet phldrT="[Text]" custT="1"/>
      <dgm:spPr>
        <a:noFill/>
        <a:ln>
          <a:solidFill>
            <a:srgbClr val="800000"/>
          </a:solidFill>
        </a:ln>
      </dgm:spPr>
      <dgm:t>
        <a:bodyPr/>
        <a:lstStyle/>
        <a:p>
          <a:r>
            <a:rPr lang="en-AU" sz="1200" b="1"/>
            <a:t>Maiam nayri Wingara</a:t>
          </a:r>
          <a:endParaRPr lang="en-AU" sz="1200" b="1" dirty="0"/>
        </a:p>
      </dgm:t>
    </dgm:pt>
    <dgm:pt modelId="{DEADE7F2-7C09-4AE5-8881-A1E87264BA7D}" type="parTrans" cxnId="{AF1B0402-39C4-445A-B2EB-E24C5F2A68D3}">
      <dgm:prSet/>
      <dgm:spPr/>
      <dgm:t>
        <a:bodyPr/>
        <a:lstStyle/>
        <a:p>
          <a:endParaRPr lang="en-AU"/>
        </a:p>
      </dgm:t>
    </dgm:pt>
    <dgm:pt modelId="{C9D363FE-39F0-4FD9-9541-42A5C6187058}" type="sibTrans" cxnId="{AF1B0402-39C4-445A-B2EB-E24C5F2A68D3}">
      <dgm:prSet/>
      <dgm:spPr/>
      <dgm:t>
        <a:bodyPr/>
        <a:lstStyle/>
        <a:p>
          <a:endParaRPr lang="en-AU"/>
        </a:p>
      </dgm:t>
    </dgm:pt>
    <dgm:pt modelId="{31C92AF8-690A-461B-8A7D-D50C3E3A1CE4}">
      <dgm:prSet phldrT="[Text]" custT="1"/>
      <dgm:spPr>
        <a:noFill/>
        <a:ln>
          <a:solidFill>
            <a:srgbClr val="800000"/>
          </a:solidFill>
        </a:ln>
      </dgm:spPr>
      <dgm:t>
        <a:bodyPr/>
        <a:lstStyle/>
        <a:p>
          <a:r>
            <a:rPr lang="en-AU" sz="1100" b="1" dirty="0"/>
            <a:t>Indigenous Data Governance Structure</a:t>
          </a:r>
        </a:p>
      </dgm:t>
    </dgm:pt>
    <dgm:pt modelId="{46C3F8F7-7651-48DA-B558-558D40939DED}" type="parTrans" cxnId="{4C353622-3C7F-4888-B84F-391883E7DBA9}">
      <dgm:prSet/>
      <dgm:spPr/>
      <dgm:t>
        <a:bodyPr/>
        <a:lstStyle/>
        <a:p>
          <a:endParaRPr lang="en-AU"/>
        </a:p>
      </dgm:t>
    </dgm:pt>
    <dgm:pt modelId="{F02020A4-BC39-42D5-A583-04052264BB77}" type="sibTrans" cxnId="{4C353622-3C7F-4888-B84F-391883E7DBA9}">
      <dgm:prSet/>
      <dgm:spPr/>
      <dgm:t>
        <a:bodyPr/>
        <a:lstStyle/>
        <a:p>
          <a:endParaRPr lang="en-AU"/>
        </a:p>
      </dgm:t>
    </dgm:pt>
    <dgm:pt modelId="{6777C3D4-3F74-486F-8E4F-840AF2D9101B}">
      <dgm:prSet phldrT="[Text]" custT="1"/>
      <dgm:spPr>
        <a:noFill/>
        <a:ln>
          <a:solidFill>
            <a:srgbClr val="800000"/>
          </a:solidFill>
        </a:ln>
      </dgm:spPr>
      <dgm:t>
        <a:bodyPr/>
        <a:lstStyle/>
        <a:p>
          <a:r>
            <a:rPr lang="en-AU" sz="1400" b="1" dirty="0"/>
            <a:t>ACT Health Directorate</a:t>
          </a:r>
        </a:p>
      </dgm:t>
    </dgm:pt>
    <dgm:pt modelId="{D08CEFC5-B4BB-47E6-A7BC-C7B9A811985D}" type="parTrans" cxnId="{24EF379E-47DF-4B12-9745-F959594199FE}">
      <dgm:prSet/>
      <dgm:spPr/>
      <dgm:t>
        <a:bodyPr/>
        <a:lstStyle/>
        <a:p>
          <a:endParaRPr lang="en-AU"/>
        </a:p>
      </dgm:t>
    </dgm:pt>
    <dgm:pt modelId="{033CF8CB-29ED-48D4-A081-33E22C0E1433}" type="sibTrans" cxnId="{24EF379E-47DF-4B12-9745-F959594199FE}">
      <dgm:prSet/>
      <dgm:spPr/>
      <dgm:t>
        <a:bodyPr/>
        <a:lstStyle/>
        <a:p>
          <a:endParaRPr lang="en-AU"/>
        </a:p>
      </dgm:t>
    </dgm:pt>
    <dgm:pt modelId="{D81A668A-0416-4EC1-B1CD-5CC560DC254D}">
      <dgm:prSet custT="1"/>
      <dgm:spPr>
        <a:noFill/>
        <a:ln>
          <a:solidFill>
            <a:srgbClr val="800000"/>
          </a:solidFill>
        </a:ln>
      </dgm:spPr>
      <dgm:t>
        <a:bodyPr/>
        <a:lstStyle/>
        <a:p>
          <a:r>
            <a:rPr lang="en-AU" sz="1200" b="1"/>
            <a:t>ACT Indigenous community</a:t>
          </a:r>
          <a:endParaRPr lang="en-AU" sz="1200" b="1" dirty="0"/>
        </a:p>
      </dgm:t>
    </dgm:pt>
    <dgm:pt modelId="{265DB740-E339-4C0F-A434-A3800898EC4F}" type="parTrans" cxnId="{4C15A835-E787-463C-91A2-C4DD93AC0B87}">
      <dgm:prSet/>
      <dgm:spPr/>
      <dgm:t>
        <a:bodyPr/>
        <a:lstStyle/>
        <a:p>
          <a:endParaRPr lang="en-AU"/>
        </a:p>
      </dgm:t>
    </dgm:pt>
    <dgm:pt modelId="{12BE804D-9705-4892-85C7-7CCAAC7E3299}" type="sibTrans" cxnId="{4C15A835-E787-463C-91A2-C4DD93AC0B87}">
      <dgm:prSet/>
      <dgm:spPr/>
      <dgm:t>
        <a:bodyPr/>
        <a:lstStyle/>
        <a:p>
          <a:endParaRPr lang="en-AU"/>
        </a:p>
      </dgm:t>
    </dgm:pt>
    <dgm:pt modelId="{DE153F91-E955-4296-BDCA-4846C583C2F2}">
      <dgm:prSet custT="1"/>
      <dgm:spPr>
        <a:noFill/>
        <a:ln>
          <a:solidFill>
            <a:srgbClr val="800000"/>
          </a:solidFill>
        </a:ln>
      </dgm:spPr>
      <dgm:t>
        <a:bodyPr/>
        <a:lstStyle/>
        <a:p>
          <a:r>
            <a:rPr lang="en-AU" sz="1400" b="1" dirty="0"/>
            <a:t>ACT Health Directorate Executive</a:t>
          </a:r>
        </a:p>
      </dgm:t>
    </dgm:pt>
    <dgm:pt modelId="{74DF5916-CEFC-477D-8329-23A6A8E36772}" type="parTrans" cxnId="{2C828220-2F79-495B-B17E-79003ADAF3F7}">
      <dgm:prSet/>
      <dgm:spPr/>
      <dgm:t>
        <a:bodyPr/>
        <a:lstStyle/>
        <a:p>
          <a:endParaRPr lang="en-AU"/>
        </a:p>
      </dgm:t>
    </dgm:pt>
    <dgm:pt modelId="{7FB00D95-4EBB-40C0-A3BD-A6778BE69F7B}" type="sibTrans" cxnId="{2C828220-2F79-495B-B17E-79003ADAF3F7}">
      <dgm:prSet/>
      <dgm:spPr/>
      <dgm:t>
        <a:bodyPr/>
        <a:lstStyle/>
        <a:p>
          <a:endParaRPr lang="en-AU"/>
        </a:p>
      </dgm:t>
    </dgm:pt>
    <dgm:pt modelId="{AC2B5F22-A18C-46E0-BA10-8A51C5A0210B}" type="pres">
      <dgm:prSet presAssocID="{D7454DE7-0DE4-435B-9C83-4F04E4D907C1}" presName="composite" presStyleCnt="0">
        <dgm:presLayoutVars>
          <dgm:chMax val="1"/>
          <dgm:dir/>
          <dgm:resizeHandles val="exact"/>
        </dgm:presLayoutVars>
      </dgm:prSet>
      <dgm:spPr/>
    </dgm:pt>
    <dgm:pt modelId="{3C860748-65EB-4906-9F3B-2454A4C56D38}" type="pres">
      <dgm:prSet presAssocID="{D7454DE7-0DE4-435B-9C83-4F04E4D907C1}" presName="radial" presStyleCnt="0">
        <dgm:presLayoutVars>
          <dgm:animLvl val="ctr"/>
        </dgm:presLayoutVars>
      </dgm:prSet>
      <dgm:spPr/>
    </dgm:pt>
    <dgm:pt modelId="{582E30F5-7D02-4910-AE6C-4F5EBD56E1E7}" type="pres">
      <dgm:prSet presAssocID="{000C5D23-9017-4A3E-87B1-5E141B89053D}" presName="centerShape" presStyleLbl="vennNode1" presStyleIdx="0" presStyleCnt="5" custScaleX="51134" custScaleY="48870" custLinFactNeighborX="-48461" custLinFactNeighborY="-2415"/>
      <dgm:spPr/>
    </dgm:pt>
    <dgm:pt modelId="{B177D7B6-B4E6-4D33-8A2B-C0CEE8203D1B}" type="pres">
      <dgm:prSet presAssocID="{31C92AF8-690A-461B-8A7D-D50C3E3A1CE4}" presName="node" presStyleLbl="vennNode1" presStyleIdx="1" presStyleCnt="5" custRadScaleRad="102800" custRadScaleInc="1720">
        <dgm:presLayoutVars>
          <dgm:bulletEnabled val="1"/>
        </dgm:presLayoutVars>
      </dgm:prSet>
      <dgm:spPr/>
    </dgm:pt>
    <dgm:pt modelId="{7803A0BA-F6D8-40EE-9706-F4F75AFDE9C8}" type="pres">
      <dgm:prSet presAssocID="{6777C3D4-3F74-486F-8E4F-840AF2D9101B}" presName="node" presStyleLbl="vennNode1" presStyleIdx="2" presStyleCnt="5" custRadScaleRad="106133" custRadScaleInc="-2046">
        <dgm:presLayoutVars>
          <dgm:bulletEnabled val="1"/>
        </dgm:presLayoutVars>
      </dgm:prSet>
      <dgm:spPr/>
    </dgm:pt>
    <dgm:pt modelId="{F480F930-6DDC-49A6-893E-95A6FA9312B2}" type="pres">
      <dgm:prSet presAssocID="{DE153F91-E955-4296-BDCA-4846C583C2F2}" presName="node" presStyleLbl="vennNode1" presStyleIdx="3" presStyleCnt="5">
        <dgm:presLayoutVars>
          <dgm:bulletEnabled val="1"/>
        </dgm:presLayoutVars>
      </dgm:prSet>
      <dgm:spPr/>
    </dgm:pt>
    <dgm:pt modelId="{2A89EBE1-E9D2-433A-8170-1FA6AD6EE345}" type="pres">
      <dgm:prSet presAssocID="{D81A668A-0416-4EC1-B1CD-5CC560DC254D}" presName="node" presStyleLbl="vennNode1" presStyleIdx="4" presStyleCnt="5" custScaleX="224404" custScaleY="202738" custRadScaleRad="4424" custRadScaleInc="-199999">
        <dgm:presLayoutVars>
          <dgm:bulletEnabled val="1"/>
        </dgm:presLayoutVars>
      </dgm:prSet>
      <dgm:spPr/>
    </dgm:pt>
  </dgm:ptLst>
  <dgm:cxnLst>
    <dgm:cxn modelId="{AF1B0402-39C4-445A-B2EB-E24C5F2A68D3}" srcId="{D7454DE7-0DE4-435B-9C83-4F04E4D907C1}" destId="{000C5D23-9017-4A3E-87B1-5E141B89053D}" srcOrd="0" destOrd="0" parTransId="{DEADE7F2-7C09-4AE5-8881-A1E87264BA7D}" sibTransId="{C9D363FE-39F0-4FD9-9541-42A5C6187058}"/>
    <dgm:cxn modelId="{01277507-5DEE-489C-84A7-5CCE84C18CBD}" type="presOf" srcId="{D81A668A-0416-4EC1-B1CD-5CC560DC254D}" destId="{2A89EBE1-E9D2-433A-8170-1FA6AD6EE345}" srcOrd="0" destOrd="0" presId="urn:microsoft.com/office/officeart/2005/8/layout/radial3"/>
    <dgm:cxn modelId="{ADF1650F-EFFE-4735-BCAC-F9E9320A97CE}" type="presOf" srcId="{31C92AF8-690A-461B-8A7D-D50C3E3A1CE4}" destId="{B177D7B6-B4E6-4D33-8A2B-C0CEE8203D1B}" srcOrd="0" destOrd="0" presId="urn:microsoft.com/office/officeart/2005/8/layout/radial3"/>
    <dgm:cxn modelId="{9331811A-FA88-41B5-97BE-24FF22AAF034}" type="presOf" srcId="{DE153F91-E955-4296-BDCA-4846C583C2F2}" destId="{F480F930-6DDC-49A6-893E-95A6FA9312B2}" srcOrd="0" destOrd="0" presId="urn:microsoft.com/office/officeart/2005/8/layout/radial3"/>
    <dgm:cxn modelId="{2C828220-2F79-495B-B17E-79003ADAF3F7}" srcId="{000C5D23-9017-4A3E-87B1-5E141B89053D}" destId="{DE153F91-E955-4296-BDCA-4846C583C2F2}" srcOrd="2" destOrd="0" parTransId="{74DF5916-CEFC-477D-8329-23A6A8E36772}" sibTransId="{7FB00D95-4EBB-40C0-A3BD-A6778BE69F7B}"/>
    <dgm:cxn modelId="{4C353622-3C7F-4888-B84F-391883E7DBA9}" srcId="{000C5D23-9017-4A3E-87B1-5E141B89053D}" destId="{31C92AF8-690A-461B-8A7D-D50C3E3A1CE4}" srcOrd="0" destOrd="0" parTransId="{46C3F8F7-7651-48DA-B558-558D40939DED}" sibTransId="{F02020A4-BC39-42D5-A583-04052264BB77}"/>
    <dgm:cxn modelId="{4C15A835-E787-463C-91A2-C4DD93AC0B87}" srcId="{000C5D23-9017-4A3E-87B1-5E141B89053D}" destId="{D81A668A-0416-4EC1-B1CD-5CC560DC254D}" srcOrd="3" destOrd="0" parTransId="{265DB740-E339-4C0F-A434-A3800898EC4F}" sibTransId="{12BE804D-9705-4892-85C7-7CCAAC7E3299}"/>
    <dgm:cxn modelId="{6E87993B-E819-4C4C-A189-6F50A5F22F0A}" type="presOf" srcId="{6777C3D4-3F74-486F-8E4F-840AF2D9101B}" destId="{7803A0BA-F6D8-40EE-9706-F4F75AFDE9C8}" srcOrd="0" destOrd="0" presId="urn:microsoft.com/office/officeart/2005/8/layout/radial3"/>
    <dgm:cxn modelId="{E21BB962-69CA-4F69-968D-2B7709458559}" type="presOf" srcId="{D7454DE7-0DE4-435B-9C83-4F04E4D907C1}" destId="{AC2B5F22-A18C-46E0-BA10-8A51C5A0210B}" srcOrd="0" destOrd="0" presId="urn:microsoft.com/office/officeart/2005/8/layout/radial3"/>
    <dgm:cxn modelId="{24EF379E-47DF-4B12-9745-F959594199FE}" srcId="{000C5D23-9017-4A3E-87B1-5E141B89053D}" destId="{6777C3D4-3F74-486F-8E4F-840AF2D9101B}" srcOrd="1" destOrd="0" parTransId="{D08CEFC5-B4BB-47E6-A7BC-C7B9A811985D}" sibTransId="{033CF8CB-29ED-48D4-A081-33E22C0E1433}"/>
    <dgm:cxn modelId="{01459EFE-AE2F-41DE-9A22-96ACAD5CF08C}" type="presOf" srcId="{000C5D23-9017-4A3E-87B1-5E141B89053D}" destId="{582E30F5-7D02-4910-AE6C-4F5EBD56E1E7}" srcOrd="0" destOrd="0" presId="urn:microsoft.com/office/officeart/2005/8/layout/radial3"/>
    <dgm:cxn modelId="{F725C1BD-089C-4452-96C8-CFA7EA4009C0}" type="presParOf" srcId="{AC2B5F22-A18C-46E0-BA10-8A51C5A0210B}" destId="{3C860748-65EB-4906-9F3B-2454A4C56D38}" srcOrd="0" destOrd="0" presId="urn:microsoft.com/office/officeart/2005/8/layout/radial3"/>
    <dgm:cxn modelId="{A751890D-0873-427E-81AA-B17C3F7578B6}" type="presParOf" srcId="{3C860748-65EB-4906-9F3B-2454A4C56D38}" destId="{582E30F5-7D02-4910-AE6C-4F5EBD56E1E7}" srcOrd="0" destOrd="0" presId="urn:microsoft.com/office/officeart/2005/8/layout/radial3"/>
    <dgm:cxn modelId="{BE1E2AD1-B465-44B9-89DF-28FAACC60C96}" type="presParOf" srcId="{3C860748-65EB-4906-9F3B-2454A4C56D38}" destId="{B177D7B6-B4E6-4D33-8A2B-C0CEE8203D1B}" srcOrd="1" destOrd="0" presId="urn:microsoft.com/office/officeart/2005/8/layout/radial3"/>
    <dgm:cxn modelId="{C23A749F-1158-4D76-81F4-CBE24381A042}" type="presParOf" srcId="{3C860748-65EB-4906-9F3B-2454A4C56D38}" destId="{7803A0BA-F6D8-40EE-9706-F4F75AFDE9C8}" srcOrd="2" destOrd="0" presId="urn:microsoft.com/office/officeart/2005/8/layout/radial3"/>
    <dgm:cxn modelId="{47492669-69D4-4EB8-AD54-E5B256F13022}" type="presParOf" srcId="{3C860748-65EB-4906-9F3B-2454A4C56D38}" destId="{F480F930-6DDC-49A6-893E-95A6FA9312B2}" srcOrd="3" destOrd="0" presId="urn:microsoft.com/office/officeart/2005/8/layout/radial3"/>
    <dgm:cxn modelId="{29B6EC32-0AFC-48B5-8ABD-41149F9A2C66}" type="presParOf" srcId="{3C860748-65EB-4906-9F3B-2454A4C56D38}" destId="{2A89EBE1-E9D2-433A-8170-1FA6AD6EE34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5E0211-4A96-4281-B32E-62D418EAEDF7}" type="doc">
      <dgm:prSet loTypeId="urn:microsoft.com/office/officeart/2005/8/layout/hProcess6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AU"/>
        </a:p>
      </dgm:t>
    </dgm:pt>
    <dgm:pt modelId="{272B38AE-48E9-4528-92B2-1B0B9D1F3A80}">
      <dgm:prSet phldrT="[Text]"/>
      <dgm:spPr/>
      <dgm:t>
        <a:bodyPr/>
        <a:lstStyle/>
        <a:p>
          <a:r>
            <a:rPr lang="en-AU" dirty="0"/>
            <a:t>ACT Health Directorate Executive</a:t>
          </a:r>
        </a:p>
      </dgm:t>
    </dgm:pt>
    <dgm:pt modelId="{FB37C175-76E6-48B7-8AD5-103D22F9DC87}" type="parTrans" cxnId="{3CA8836E-A717-4687-B3BB-D48830DAA378}">
      <dgm:prSet/>
      <dgm:spPr/>
      <dgm:t>
        <a:bodyPr/>
        <a:lstStyle/>
        <a:p>
          <a:endParaRPr lang="en-AU"/>
        </a:p>
      </dgm:t>
    </dgm:pt>
    <dgm:pt modelId="{6B21B852-505C-47C7-9734-1E15309C188C}" type="sibTrans" cxnId="{3CA8836E-A717-4687-B3BB-D48830DAA378}">
      <dgm:prSet/>
      <dgm:spPr/>
      <dgm:t>
        <a:bodyPr/>
        <a:lstStyle/>
        <a:p>
          <a:endParaRPr lang="en-AU"/>
        </a:p>
      </dgm:t>
    </dgm:pt>
    <dgm:pt modelId="{1C971632-B95C-4630-ADF5-7CF6B4935261}">
      <dgm:prSet phldrT="[Text]"/>
      <dgm:spPr/>
      <dgm:t>
        <a:bodyPr/>
        <a:lstStyle/>
        <a:p>
          <a:r>
            <a:rPr lang="en-AU" dirty="0"/>
            <a:t>Presented to the executive</a:t>
          </a:r>
        </a:p>
      </dgm:t>
    </dgm:pt>
    <dgm:pt modelId="{64C864B4-168E-435A-82C8-8B2470831536}" type="parTrans" cxnId="{DE6FE0A7-2710-4F9E-B8A7-ECB8898FC510}">
      <dgm:prSet/>
      <dgm:spPr/>
      <dgm:t>
        <a:bodyPr/>
        <a:lstStyle/>
        <a:p>
          <a:endParaRPr lang="en-AU"/>
        </a:p>
      </dgm:t>
    </dgm:pt>
    <dgm:pt modelId="{F4CBF42E-437F-4F9E-A014-B42ED72C62B0}" type="sibTrans" cxnId="{DE6FE0A7-2710-4F9E-B8A7-ECB8898FC510}">
      <dgm:prSet/>
      <dgm:spPr/>
      <dgm:t>
        <a:bodyPr/>
        <a:lstStyle/>
        <a:p>
          <a:endParaRPr lang="en-AU"/>
        </a:p>
      </dgm:t>
    </dgm:pt>
    <dgm:pt modelId="{5EB63967-F0D5-4F62-863B-8A4ECD98FBE6}">
      <dgm:prSet phldrT="[Text]"/>
      <dgm:spPr/>
      <dgm:t>
        <a:bodyPr/>
        <a:lstStyle/>
        <a:p>
          <a:r>
            <a:rPr lang="en-AU" dirty="0"/>
            <a:t>Internal engagement with Data teams</a:t>
          </a:r>
        </a:p>
      </dgm:t>
    </dgm:pt>
    <dgm:pt modelId="{D3B03FB3-D582-4F4D-9A94-C2F505F85374}" type="parTrans" cxnId="{79BE622D-134C-4B74-AF55-6A9C74636AD2}">
      <dgm:prSet/>
      <dgm:spPr/>
      <dgm:t>
        <a:bodyPr/>
        <a:lstStyle/>
        <a:p>
          <a:endParaRPr lang="en-AU"/>
        </a:p>
      </dgm:t>
    </dgm:pt>
    <dgm:pt modelId="{E1804439-6415-4181-A527-6C19BD298C62}" type="sibTrans" cxnId="{79BE622D-134C-4B74-AF55-6A9C74636AD2}">
      <dgm:prSet/>
      <dgm:spPr/>
      <dgm:t>
        <a:bodyPr/>
        <a:lstStyle/>
        <a:p>
          <a:endParaRPr lang="en-AU"/>
        </a:p>
      </dgm:t>
    </dgm:pt>
    <dgm:pt modelId="{3EC4E276-84E7-4A43-A769-79B214101E21}">
      <dgm:prSet phldrT="[Text]"/>
      <dgm:spPr/>
      <dgm:t>
        <a:bodyPr/>
        <a:lstStyle/>
        <a:p>
          <a:r>
            <a:rPr lang="en-AU" dirty="0"/>
            <a:t>Met with key data stewards and data custodians</a:t>
          </a:r>
        </a:p>
      </dgm:t>
    </dgm:pt>
    <dgm:pt modelId="{60415A76-2752-4C71-BD3B-56256A4E229E}" type="parTrans" cxnId="{D42FD2D7-3402-477D-8382-12B4A086D65C}">
      <dgm:prSet/>
      <dgm:spPr/>
      <dgm:t>
        <a:bodyPr/>
        <a:lstStyle/>
        <a:p>
          <a:endParaRPr lang="en-AU"/>
        </a:p>
      </dgm:t>
    </dgm:pt>
    <dgm:pt modelId="{D86D8DC7-E81C-40BC-9A8E-4721C3AC138E}" type="sibTrans" cxnId="{D42FD2D7-3402-477D-8382-12B4A086D65C}">
      <dgm:prSet/>
      <dgm:spPr/>
      <dgm:t>
        <a:bodyPr/>
        <a:lstStyle/>
        <a:p>
          <a:endParaRPr lang="en-AU"/>
        </a:p>
      </dgm:t>
    </dgm:pt>
    <dgm:pt modelId="{B491899E-274F-47D0-BD87-FEBB17E82490}">
      <dgm:prSet phldrT="[Text]"/>
      <dgm:spPr/>
      <dgm:t>
        <a:bodyPr/>
        <a:lstStyle/>
        <a:p>
          <a:r>
            <a:rPr lang="en-AU" dirty="0"/>
            <a:t>Principles and project plan</a:t>
          </a:r>
        </a:p>
      </dgm:t>
    </dgm:pt>
    <dgm:pt modelId="{F7FB611D-B67F-463F-974E-15AF644627CD}" type="parTrans" cxnId="{8EE6710B-44EF-4D4E-8308-FBD5F98C1E85}">
      <dgm:prSet/>
      <dgm:spPr/>
      <dgm:t>
        <a:bodyPr/>
        <a:lstStyle/>
        <a:p>
          <a:endParaRPr lang="en-AU"/>
        </a:p>
      </dgm:t>
    </dgm:pt>
    <dgm:pt modelId="{7F9CBBE2-8871-4D37-BE98-398851693919}" type="sibTrans" cxnId="{8EE6710B-44EF-4D4E-8308-FBD5F98C1E85}">
      <dgm:prSet/>
      <dgm:spPr/>
      <dgm:t>
        <a:bodyPr/>
        <a:lstStyle/>
        <a:p>
          <a:endParaRPr lang="en-AU"/>
        </a:p>
      </dgm:t>
    </dgm:pt>
    <dgm:pt modelId="{F0DFD365-1B34-42BE-80FE-FA34D8E19CE2}">
      <dgm:prSet phldrT="[Text]"/>
      <dgm:spPr/>
      <dgm:t>
        <a:bodyPr/>
        <a:lstStyle/>
        <a:p>
          <a:r>
            <a:rPr lang="en-AU" dirty="0"/>
            <a:t>Fundamentals of </a:t>
          </a:r>
          <a:r>
            <a:rPr lang="en-AU" dirty="0" err="1"/>
            <a:t>IDSov</a:t>
          </a:r>
          <a:r>
            <a:rPr lang="en-AU" dirty="0"/>
            <a:t>, Modules 1-3</a:t>
          </a:r>
        </a:p>
      </dgm:t>
    </dgm:pt>
    <dgm:pt modelId="{42C473C7-303C-4021-A5B1-93C04922D023}" type="parTrans" cxnId="{D458B4AC-376C-4F3A-8D07-B7A3B2B087B4}">
      <dgm:prSet/>
      <dgm:spPr/>
      <dgm:t>
        <a:bodyPr/>
        <a:lstStyle/>
        <a:p>
          <a:endParaRPr lang="en-AU"/>
        </a:p>
      </dgm:t>
    </dgm:pt>
    <dgm:pt modelId="{6FAE9F88-1EC9-4C7C-85F5-73539A1371FD}" type="sibTrans" cxnId="{D458B4AC-376C-4F3A-8D07-B7A3B2B087B4}">
      <dgm:prSet/>
      <dgm:spPr/>
      <dgm:t>
        <a:bodyPr/>
        <a:lstStyle/>
        <a:p>
          <a:endParaRPr lang="en-AU"/>
        </a:p>
      </dgm:t>
    </dgm:pt>
    <dgm:pt modelId="{B9515781-3B16-41DA-A08C-7F1C9D616946}">
      <dgm:prSet phldrT="[Text]"/>
      <dgm:spPr/>
      <dgm:t>
        <a:bodyPr/>
        <a:lstStyle/>
        <a:p>
          <a:r>
            <a:rPr lang="en-AU" dirty="0"/>
            <a:t>Invited data stewards and data custodians to complete training</a:t>
          </a:r>
        </a:p>
      </dgm:t>
    </dgm:pt>
    <dgm:pt modelId="{831A90CA-71AB-42E2-A14A-83E8C37FC38B}" type="parTrans" cxnId="{11FB33A0-D18C-49A5-B604-6606C993D335}">
      <dgm:prSet/>
      <dgm:spPr/>
      <dgm:t>
        <a:bodyPr/>
        <a:lstStyle/>
        <a:p>
          <a:endParaRPr lang="en-AU"/>
        </a:p>
      </dgm:t>
    </dgm:pt>
    <dgm:pt modelId="{D4085A1A-5405-41FD-9B51-F5614D543BF0}" type="sibTrans" cxnId="{11FB33A0-D18C-49A5-B604-6606C993D335}">
      <dgm:prSet/>
      <dgm:spPr/>
      <dgm:t>
        <a:bodyPr/>
        <a:lstStyle/>
        <a:p>
          <a:endParaRPr lang="en-AU"/>
        </a:p>
      </dgm:t>
    </dgm:pt>
    <dgm:pt modelId="{2F1C95FF-5944-4DC9-8BA1-AD85F5DE4C15}">
      <dgm:prSet phldrT="[Text]"/>
      <dgm:spPr/>
      <dgm:t>
        <a:bodyPr/>
        <a:lstStyle/>
        <a:p>
          <a:r>
            <a:rPr lang="en-AU" dirty="0"/>
            <a:t>Outlines history and development of IDSov principles</a:t>
          </a:r>
        </a:p>
      </dgm:t>
    </dgm:pt>
    <dgm:pt modelId="{F3FBDDE0-8119-4BC3-985A-EF9C539B53A7}" type="parTrans" cxnId="{7819541F-0939-43F4-BD4E-B060299B3AAC}">
      <dgm:prSet/>
      <dgm:spPr/>
      <dgm:t>
        <a:bodyPr/>
        <a:lstStyle/>
        <a:p>
          <a:endParaRPr lang="en-AU"/>
        </a:p>
      </dgm:t>
    </dgm:pt>
    <dgm:pt modelId="{6FF67D90-3A4E-4BB5-A78A-7C41B3C7726B}" type="sibTrans" cxnId="{7819541F-0939-43F4-BD4E-B060299B3AAC}">
      <dgm:prSet/>
      <dgm:spPr/>
      <dgm:t>
        <a:bodyPr/>
        <a:lstStyle/>
        <a:p>
          <a:endParaRPr lang="en-AU"/>
        </a:p>
      </dgm:t>
    </dgm:pt>
    <dgm:pt modelId="{314A189E-A078-49E2-B033-CA20698E0D1B}">
      <dgm:prSet phldrT="[Text]"/>
      <dgm:spPr/>
      <dgm:t>
        <a:bodyPr/>
        <a:lstStyle/>
        <a:p>
          <a:r>
            <a:rPr lang="en-AU" dirty="0"/>
            <a:t>Introduced the concepts of IDSov and IDGov</a:t>
          </a:r>
        </a:p>
      </dgm:t>
    </dgm:pt>
    <dgm:pt modelId="{A4CAA398-9508-4FFF-9C85-AF2BA95D5B54}" type="parTrans" cxnId="{F0A6B76D-9055-4DC4-810E-0C09458B67F3}">
      <dgm:prSet/>
      <dgm:spPr/>
      <dgm:t>
        <a:bodyPr/>
        <a:lstStyle/>
        <a:p>
          <a:endParaRPr lang="en-AU"/>
        </a:p>
      </dgm:t>
    </dgm:pt>
    <dgm:pt modelId="{AC3A2E1C-D5FD-440E-A59D-9A152E006F85}" type="sibTrans" cxnId="{F0A6B76D-9055-4DC4-810E-0C09458B67F3}">
      <dgm:prSet/>
      <dgm:spPr/>
      <dgm:t>
        <a:bodyPr/>
        <a:lstStyle/>
        <a:p>
          <a:endParaRPr lang="en-AU"/>
        </a:p>
      </dgm:t>
    </dgm:pt>
    <dgm:pt modelId="{C618F03B-42B1-4B9C-8247-BAA79053115A}">
      <dgm:prSet phldrT="[Text]"/>
      <dgm:spPr/>
      <dgm:t>
        <a:bodyPr/>
        <a:lstStyle/>
        <a:p>
          <a:r>
            <a:rPr lang="en-AU" dirty="0"/>
            <a:t>Project Plan</a:t>
          </a:r>
        </a:p>
        <a:p>
          <a:endParaRPr lang="en-AU" dirty="0"/>
        </a:p>
      </dgm:t>
    </dgm:pt>
    <dgm:pt modelId="{C906E7C8-CFA7-4DC4-963E-EC8A97B8E602}" type="parTrans" cxnId="{B1632A11-E638-4791-B7DD-F4B15D8405BF}">
      <dgm:prSet/>
      <dgm:spPr/>
      <dgm:t>
        <a:bodyPr/>
        <a:lstStyle/>
        <a:p>
          <a:endParaRPr lang="en-AU"/>
        </a:p>
      </dgm:t>
    </dgm:pt>
    <dgm:pt modelId="{5EB375EE-6C9B-418E-AA94-D396385D3F00}" type="sibTrans" cxnId="{B1632A11-E638-4791-B7DD-F4B15D8405BF}">
      <dgm:prSet/>
      <dgm:spPr/>
      <dgm:t>
        <a:bodyPr/>
        <a:lstStyle/>
        <a:p>
          <a:endParaRPr lang="en-AU"/>
        </a:p>
      </dgm:t>
    </dgm:pt>
    <dgm:pt modelId="{0642392F-0EA7-4A9F-B9A3-917AC0D755C3}" type="pres">
      <dgm:prSet presAssocID="{705E0211-4A96-4281-B32E-62D418EAEDF7}" presName="theList" presStyleCnt="0">
        <dgm:presLayoutVars>
          <dgm:dir/>
          <dgm:animLvl val="lvl"/>
          <dgm:resizeHandles val="exact"/>
        </dgm:presLayoutVars>
      </dgm:prSet>
      <dgm:spPr/>
    </dgm:pt>
    <dgm:pt modelId="{80C41B08-C1EC-47D8-B2E2-42F19F2B9945}" type="pres">
      <dgm:prSet presAssocID="{272B38AE-48E9-4528-92B2-1B0B9D1F3A80}" presName="compNode" presStyleCnt="0"/>
      <dgm:spPr/>
    </dgm:pt>
    <dgm:pt modelId="{111EB65B-CD6F-42E2-A5B9-AAE921232EDC}" type="pres">
      <dgm:prSet presAssocID="{272B38AE-48E9-4528-92B2-1B0B9D1F3A80}" presName="noGeometry" presStyleCnt="0"/>
      <dgm:spPr/>
    </dgm:pt>
    <dgm:pt modelId="{08499E72-8B91-4128-B7B3-FFBF1A87899A}" type="pres">
      <dgm:prSet presAssocID="{272B38AE-48E9-4528-92B2-1B0B9D1F3A80}" presName="childTextVisible" presStyleLbl="bgAccFollowNode1" presStyleIdx="0" presStyleCnt="3">
        <dgm:presLayoutVars>
          <dgm:bulletEnabled val="1"/>
        </dgm:presLayoutVars>
      </dgm:prSet>
      <dgm:spPr/>
    </dgm:pt>
    <dgm:pt modelId="{1A1B4CBA-A831-4943-B611-BFE6651F305F}" type="pres">
      <dgm:prSet presAssocID="{272B38AE-48E9-4528-92B2-1B0B9D1F3A80}" presName="childTextHidden" presStyleLbl="bgAccFollowNode1" presStyleIdx="0" presStyleCnt="3"/>
      <dgm:spPr/>
    </dgm:pt>
    <dgm:pt modelId="{5DDFFC11-5911-4AAD-8FC2-B578C0215DA0}" type="pres">
      <dgm:prSet presAssocID="{272B38AE-48E9-4528-92B2-1B0B9D1F3A8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4DA1AB66-E95D-4E1D-8340-C59B6D61ACE2}" type="pres">
      <dgm:prSet presAssocID="{272B38AE-48E9-4528-92B2-1B0B9D1F3A80}" presName="aSpace" presStyleCnt="0"/>
      <dgm:spPr/>
    </dgm:pt>
    <dgm:pt modelId="{1A8B8238-1A3A-4227-B20A-93C711B4ED40}" type="pres">
      <dgm:prSet presAssocID="{5EB63967-F0D5-4F62-863B-8A4ECD98FBE6}" presName="compNode" presStyleCnt="0"/>
      <dgm:spPr/>
    </dgm:pt>
    <dgm:pt modelId="{A27400D1-8EEF-4677-BD3B-BA224133E5CB}" type="pres">
      <dgm:prSet presAssocID="{5EB63967-F0D5-4F62-863B-8A4ECD98FBE6}" presName="noGeometry" presStyleCnt="0"/>
      <dgm:spPr/>
    </dgm:pt>
    <dgm:pt modelId="{D8EF0942-1A89-48E5-B38F-61768E1570EA}" type="pres">
      <dgm:prSet presAssocID="{5EB63967-F0D5-4F62-863B-8A4ECD98FBE6}" presName="childTextVisible" presStyleLbl="bgAccFollowNode1" presStyleIdx="1" presStyleCnt="3">
        <dgm:presLayoutVars>
          <dgm:bulletEnabled val="1"/>
        </dgm:presLayoutVars>
      </dgm:prSet>
      <dgm:spPr/>
    </dgm:pt>
    <dgm:pt modelId="{443101C3-3CA7-43A9-AF7F-35D3AB4BD5E7}" type="pres">
      <dgm:prSet presAssocID="{5EB63967-F0D5-4F62-863B-8A4ECD98FBE6}" presName="childTextHidden" presStyleLbl="bgAccFollowNode1" presStyleIdx="1" presStyleCnt="3"/>
      <dgm:spPr/>
    </dgm:pt>
    <dgm:pt modelId="{0C115A98-920D-4005-B5FE-687FB37D9C9D}" type="pres">
      <dgm:prSet presAssocID="{5EB63967-F0D5-4F62-863B-8A4ECD98FBE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CC9E069-8D99-43FE-8F1E-4493D018D372}" type="pres">
      <dgm:prSet presAssocID="{5EB63967-F0D5-4F62-863B-8A4ECD98FBE6}" presName="aSpace" presStyleCnt="0"/>
      <dgm:spPr/>
    </dgm:pt>
    <dgm:pt modelId="{12317E5D-F7A7-4F35-B632-4C55FA3E97C5}" type="pres">
      <dgm:prSet presAssocID="{F0DFD365-1B34-42BE-80FE-FA34D8E19CE2}" presName="compNode" presStyleCnt="0"/>
      <dgm:spPr/>
    </dgm:pt>
    <dgm:pt modelId="{31CE51A6-18F8-4E15-A834-5D5EC23E97CB}" type="pres">
      <dgm:prSet presAssocID="{F0DFD365-1B34-42BE-80FE-FA34D8E19CE2}" presName="noGeometry" presStyleCnt="0"/>
      <dgm:spPr/>
    </dgm:pt>
    <dgm:pt modelId="{E589F932-AFAC-4AE1-822D-63B97D8FBE52}" type="pres">
      <dgm:prSet presAssocID="{F0DFD365-1B34-42BE-80FE-FA34D8E19CE2}" presName="childTextVisible" presStyleLbl="bgAccFollowNode1" presStyleIdx="2" presStyleCnt="3">
        <dgm:presLayoutVars>
          <dgm:bulletEnabled val="1"/>
        </dgm:presLayoutVars>
      </dgm:prSet>
      <dgm:spPr/>
    </dgm:pt>
    <dgm:pt modelId="{5ADC485E-2E15-4E1C-A065-228F23249395}" type="pres">
      <dgm:prSet presAssocID="{F0DFD365-1B34-42BE-80FE-FA34D8E19CE2}" presName="childTextHidden" presStyleLbl="bgAccFollowNode1" presStyleIdx="2" presStyleCnt="3"/>
      <dgm:spPr/>
    </dgm:pt>
    <dgm:pt modelId="{60E12EE9-3589-4D39-9B94-E7BF5C77BC05}" type="pres">
      <dgm:prSet presAssocID="{F0DFD365-1B34-42BE-80FE-FA34D8E19CE2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23637F04-FD0C-4145-AF22-06F881B9CC48}" type="presOf" srcId="{2F1C95FF-5944-4DC9-8BA1-AD85F5DE4C15}" destId="{E589F932-AFAC-4AE1-822D-63B97D8FBE52}" srcOrd="0" destOrd="1" presId="urn:microsoft.com/office/officeart/2005/8/layout/hProcess6"/>
    <dgm:cxn modelId="{8EE6710B-44EF-4D4E-8308-FBD5F98C1E85}" srcId="{5EB63967-F0D5-4F62-863B-8A4ECD98FBE6}" destId="{B491899E-274F-47D0-BD87-FEBB17E82490}" srcOrd="1" destOrd="0" parTransId="{F7FB611D-B67F-463F-974E-15AF644627CD}" sibTransId="{7F9CBBE2-8871-4D37-BE98-398851693919}"/>
    <dgm:cxn modelId="{B1632A11-E638-4791-B7DD-F4B15D8405BF}" srcId="{272B38AE-48E9-4528-92B2-1B0B9D1F3A80}" destId="{C618F03B-42B1-4B9C-8247-BAA79053115A}" srcOrd="2" destOrd="0" parTransId="{C906E7C8-CFA7-4DC4-963E-EC8A97B8E602}" sibTransId="{5EB375EE-6C9B-418E-AA94-D396385D3F00}"/>
    <dgm:cxn modelId="{99F20F16-38D1-40B2-A4A0-EE3E73B133F0}" type="presOf" srcId="{C618F03B-42B1-4B9C-8247-BAA79053115A}" destId="{1A1B4CBA-A831-4943-B611-BFE6651F305F}" srcOrd="1" destOrd="2" presId="urn:microsoft.com/office/officeart/2005/8/layout/hProcess6"/>
    <dgm:cxn modelId="{7819541F-0939-43F4-BD4E-B060299B3AAC}" srcId="{F0DFD365-1B34-42BE-80FE-FA34D8E19CE2}" destId="{2F1C95FF-5944-4DC9-8BA1-AD85F5DE4C15}" srcOrd="1" destOrd="0" parTransId="{F3FBDDE0-8119-4BC3-985A-EF9C539B53A7}" sibTransId="{6FF67D90-3A4E-4BB5-A78A-7C41B3C7726B}"/>
    <dgm:cxn modelId="{14FE162D-7404-457F-8BCD-73F101F677F4}" type="presOf" srcId="{B9515781-3B16-41DA-A08C-7F1C9D616946}" destId="{E589F932-AFAC-4AE1-822D-63B97D8FBE52}" srcOrd="0" destOrd="0" presId="urn:microsoft.com/office/officeart/2005/8/layout/hProcess6"/>
    <dgm:cxn modelId="{79BE622D-134C-4B74-AF55-6A9C74636AD2}" srcId="{705E0211-4A96-4281-B32E-62D418EAEDF7}" destId="{5EB63967-F0D5-4F62-863B-8A4ECD98FBE6}" srcOrd="1" destOrd="0" parTransId="{D3B03FB3-D582-4F4D-9A94-C2F505F85374}" sibTransId="{E1804439-6415-4181-A527-6C19BD298C62}"/>
    <dgm:cxn modelId="{EF461537-0D8D-4EC8-A42D-AD19E7666F8D}" type="presOf" srcId="{5EB63967-F0D5-4F62-863B-8A4ECD98FBE6}" destId="{0C115A98-920D-4005-B5FE-687FB37D9C9D}" srcOrd="0" destOrd="0" presId="urn:microsoft.com/office/officeart/2005/8/layout/hProcess6"/>
    <dgm:cxn modelId="{7D2F7949-11D4-41DF-9070-D1FB87E391F9}" type="presOf" srcId="{F0DFD365-1B34-42BE-80FE-FA34D8E19CE2}" destId="{60E12EE9-3589-4D39-9B94-E7BF5C77BC05}" srcOrd="0" destOrd="0" presId="urn:microsoft.com/office/officeart/2005/8/layout/hProcess6"/>
    <dgm:cxn modelId="{3C3A056C-021F-4D08-A308-970C1054DD59}" type="presOf" srcId="{B491899E-274F-47D0-BD87-FEBB17E82490}" destId="{D8EF0942-1A89-48E5-B38F-61768E1570EA}" srcOrd="0" destOrd="1" presId="urn:microsoft.com/office/officeart/2005/8/layout/hProcess6"/>
    <dgm:cxn modelId="{F0A6B76D-9055-4DC4-810E-0C09458B67F3}" srcId="{272B38AE-48E9-4528-92B2-1B0B9D1F3A80}" destId="{314A189E-A078-49E2-B033-CA20698E0D1B}" srcOrd="1" destOrd="0" parTransId="{A4CAA398-9508-4FFF-9C85-AF2BA95D5B54}" sibTransId="{AC3A2E1C-D5FD-440E-A59D-9A152E006F85}"/>
    <dgm:cxn modelId="{3CA8836E-A717-4687-B3BB-D48830DAA378}" srcId="{705E0211-4A96-4281-B32E-62D418EAEDF7}" destId="{272B38AE-48E9-4528-92B2-1B0B9D1F3A80}" srcOrd="0" destOrd="0" parTransId="{FB37C175-76E6-48B7-8AD5-103D22F9DC87}" sibTransId="{6B21B852-505C-47C7-9734-1E15309C188C}"/>
    <dgm:cxn modelId="{10610181-1D78-4DE7-BE12-A68FECE2971B}" type="presOf" srcId="{314A189E-A078-49E2-B033-CA20698E0D1B}" destId="{08499E72-8B91-4128-B7B3-FFBF1A87899A}" srcOrd="0" destOrd="1" presId="urn:microsoft.com/office/officeart/2005/8/layout/hProcess6"/>
    <dgm:cxn modelId="{2604FB86-0565-4523-A908-8BE1B5986593}" type="presOf" srcId="{2F1C95FF-5944-4DC9-8BA1-AD85F5DE4C15}" destId="{5ADC485E-2E15-4E1C-A065-228F23249395}" srcOrd="1" destOrd="1" presId="urn:microsoft.com/office/officeart/2005/8/layout/hProcess6"/>
    <dgm:cxn modelId="{1F2A0A90-A21C-4499-9423-D9858BC60AC3}" type="presOf" srcId="{B9515781-3B16-41DA-A08C-7F1C9D616946}" destId="{5ADC485E-2E15-4E1C-A065-228F23249395}" srcOrd="1" destOrd="0" presId="urn:microsoft.com/office/officeart/2005/8/layout/hProcess6"/>
    <dgm:cxn modelId="{B186E59B-C724-4CEE-B8C3-26C23D1F3E44}" type="presOf" srcId="{B491899E-274F-47D0-BD87-FEBB17E82490}" destId="{443101C3-3CA7-43A9-AF7F-35D3AB4BD5E7}" srcOrd="1" destOrd="1" presId="urn:microsoft.com/office/officeart/2005/8/layout/hProcess6"/>
    <dgm:cxn modelId="{11FB33A0-D18C-49A5-B604-6606C993D335}" srcId="{F0DFD365-1B34-42BE-80FE-FA34D8E19CE2}" destId="{B9515781-3B16-41DA-A08C-7F1C9D616946}" srcOrd="0" destOrd="0" parTransId="{831A90CA-71AB-42E2-A14A-83E8C37FC38B}" sibTransId="{D4085A1A-5405-41FD-9B51-F5614D543BF0}"/>
    <dgm:cxn modelId="{1BDE4EA0-ED62-42C5-9709-777FED4A8512}" type="presOf" srcId="{1C971632-B95C-4630-ADF5-7CF6B4935261}" destId="{1A1B4CBA-A831-4943-B611-BFE6651F305F}" srcOrd="1" destOrd="0" presId="urn:microsoft.com/office/officeart/2005/8/layout/hProcess6"/>
    <dgm:cxn modelId="{DE6FE0A7-2710-4F9E-B8A7-ECB8898FC510}" srcId="{272B38AE-48E9-4528-92B2-1B0B9D1F3A80}" destId="{1C971632-B95C-4630-ADF5-7CF6B4935261}" srcOrd="0" destOrd="0" parTransId="{64C864B4-168E-435A-82C8-8B2470831536}" sibTransId="{F4CBF42E-437F-4F9E-A014-B42ED72C62B0}"/>
    <dgm:cxn modelId="{D458B4AC-376C-4F3A-8D07-B7A3B2B087B4}" srcId="{705E0211-4A96-4281-B32E-62D418EAEDF7}" destId="{F0DFD365-1B34-42BE-80FE-FA34D8E19CE2}" srcOrd="2" destOrd="0" parTransId="{42C473C7-303C-4021-A5B1-93C04922D023}" sibTransId="{6FAE9F88-1EC9-4C7C-85F5-73539A1371FD}"/>
    <dgm:cxn modelId="{1E3880C9-7B91-42A8-A006-3CF27A4DBA22}" type="presOf" srcId="{314A189E-A078-49E2-B033-CA20698E0D1B}" destId="{1A1B4CBA-A831-4943-B611-BFE6651F305F}" srcOrd="1" destOrd="1" presId="urn:microsoft.com/office/officeart/2005/8/layout/hProcess6"/>
    <dgm:cxn modelId="{B17502CA-A892-44FB-AE45-486E7CEAAC4F}" type="presOf" srcId="{705E0211-4A96-4281-B32E-62D418EAEDF7}" destId="{0642392F-0EA7-4A9F-B9A3-917AC0D755C3}" srcOrd="0" destOrd="0" presId="urn:microsoft.com/office/officeart/2005/8/layout/hProcess6"/>
    <dgm:cxn modelId="{9E5F17CC-C72D-48AE-A91D-0A8EBC988266}" type="presOf" srcId="{C618F03B-42B1-4B9C-8247-BAA79053115A}" destId="{08499E72-8B91-4128-B7B3-FFBF1A87899A}" srcOrd="0" destOrd="2" presId="urn:microsoft.com/office/officeart/2005/8/layout/hProcess6"/>
    <dgm:cxn modelId="{46CF47CD-A0B9-41DD-9EAA-2DDD1A180233}" type="presOf" srcId="{272B38AE-48E9-4528-92B2-1B0B9D1F3A80}" destId="{5DDFFC11-5911-4AAD-8FC2-B578C0215DA0}" srcOrd="0" destOrd="0" presId="urn:microsoft.com/office/officeart/2005/8/layout/hProcess6"/>
    <dgm:cxn modelId="{D42FD2D7-3402-477D-8382-12B4A086D65C}" srcId="{5EB63967-F0D5-4F62-863B-8A4ECD98FBE6}" destId="{3EC4E276-84E7-4A43-A769-79B214101E21}" srcOrd="0" destOrd="0" parTransId="{60415A76-2752-4C71-BD3B-56256A4E229E}" sibTransId="{D86D8DC7-E81C-40BC-9A8E-4721C3AC138E}"/>
    <dgm:cxn modelId="{FD5968D8-7493-479B-8611-719225094E40}" type="presOf" srcId="{3EC4E276-84E7-4A43-A769-79B214101E21}" destId="{D8EF0942-1A89-48E5-B38F-61768E1570EA}" srcOrd="0" destOrd="0" presId="urn:microsoft.com/office/officeart/2005/8/layout/hProcess6"/>
    <dgm:cxn modelId="{B25A64F1-035F-4EAB-9108-5665B30AED1D}" type="presOf" srcId="{1C971632-B95C-4630-ADF5-7CF6B4935261}" destId="{08499E72-8B91-4128-B7B3-FFBF1A87899A}" srcOrd="0" destOrd="0" presId="urn:microsoft.com/office/officeart/2005/8/layout/hProcess6"/>
    <dgm:cxn modelId="{FC5ED2F2-1DBB-4A1F-95F2-8F6BB1F3B9CE}" type="presOf" srcId="{3EC4E276-84E7-4A43-A769-79B214101E21}" destId="{443101C3-3CA7-43A9-AF7F-35D3AB4BD5E7}" srcOrd="1" destOrd="0" presId="urn:microsoft.com/office/officeart/2005/8/layout/hProcess6"/>
    <dgm:cxn modelId="{3C172360-A74E-4DD8-A7C8-68A77BBBC38B}" type="presParOf" srcId="{0642392F-0EA7-4A9F-B9A3-917AC0D755C3}" destId="{80C41B08-C1EC-47D8-B2E2-42F19F2B9945}" srcOrd="0" destOrd="0" presId="urn:microsoft.com/office/officeart/2005/8/layout/hProcess6"/>
    <dgm:cxn modelId="{26C4CB13-B7EB-48EB-A572-2271A93D6581}" type="presParOf" srcId="{80C41B08-C1EC-47D8-B2E2-42F19F2B9945}" destId="{111EB65B-CD6F-42E2-A5B9-AAE921232EDC}" srcOrd="0" destOrd="0" presId="urn:microsoft.com/office/officeart/2005/8/layout/hProcess6"/>
    <dgm:cxn modelId="{672DB2B3-D34E-4776-8119-C5740EC643E1}" type="presParOf" srcId="{80C41B08-C1EC-47D8-B2E2-42F19F2B9945}" destId="{08499E72-8B91-4128-B7B3-FFBF1A87899A}" srcOrd="1" destOrd="0" presId="urn:microsoft.com/office/officeart/2005/8/layout/hProcess6"/>
    <dgm:cxn modelId="{E4B2B629-E3C1-437B-AD46-5D7516587FC4}" type="presParOf" srcId="{80C41B08-C1EC-47D8-B2E2-42F19F2B9945}" destId="{1A1B4CBA-A831-4943-B611-BFE6651F305F}" srcOrd="2" destOrd="0" presId="urn:microsoft.com/office/officeart/2005/8/layout/hProcess6"/>
    <dgm:cxn modelId="{67B18C58-6772-4129-A237-DF59D46B0051}" type="presParOf" srcId="{80C41B08-C1EC-47D8-B2E2-42F19F2B9945}" destId="{5DDFFC11-5911-4AAD-8FC2-B578C0215DA0}" srcOrd="3" destOrd="0" presId="urn:microsoft.com/office/officeart/2005/8/layout/hProcess6"/>
    <dgm:cxn modelId="{3AD2A3DB-F438-4440-92FE-2C820689D039}" type="presParOf" srcId="{0642392F-0EA7-4A9F-B9A3-917AC0D755C3}" destId="{4DA1AB66-E95D-4E1D-8340-C59B6D61ACE2}" srcOrd="1" destOrd="0" presId="urn:microsoft.com/office/officeart/2005/8/layout/hProcess6"/>
    <dgm:cxn modelId="{0B624331-FBD7-44AA-90DB-9D73DDD610A5}" type="presParOf" srcId="{0642392F-0EA7-4A9F-B9A3-917AC0D755C3}" destId="{1A8B8238-1A3A-4227-B20A-93C711B4ED40}" srcOrd="2" destOrd="0" presId="urn:microsoft.com/office/officeart/2005/8/layout/hProcess6"/>
    <dgm:cxn modelId="{3A151226-A91F-49BD-AE9A-F8EEC7F6904F}" type="presParOf" srcId="{1A8B8238-1A3A-4227-B20A-93C711B4ED40}" destId="{A27400D1-8EEF-4677-BD3B-BA224133E5CB}" srcOrd="0" destOrd="0" presId="urn:microsoft.com/office/officeart/2005/8/layout/hProcess6"/>
    <dgm:cxn modelId="{9F356483-D198-4C47-8582-DFD7CF445DE1}" type="presParOf" srcId="{1A8B8238-1A3A-4227-B20A-93C711B4ED40}" destId="{D8EF0942-1A89-48E5-B38F-61768E1570EA}" srcOrd="1" destOrd="0" presId="urn:microsoft.com/office/officeart/2005/8/layout/hProcess6"/>
    <dgm:cxn modelId="{57C69E77-B8FC-4FBB-AFBA-3AF6178B16D5}" type="presParOf" srcId="{1A8B8238-1A3A-4227-B20A-93C711B4ED40}" destId="{443101C3-3CA7-43A9-AF7F-35D3AB4BD5E7}" srcOrd="2" destOrd="0" presId="urn:microsoft.com/office/officeart/2005/8/layout/hProcess6"/>
    <dgm:cxn modelId="{295570E5-A9F6-466D-8250-6A67B287E6BF}" type="presParOf" srcId="{1A8B8238-1A3A-4227-B20A-93C711B4ED40}" destId="{0C115A98-920D-4005-B5FE-687FB37D9C9D}" srcOrd="3" destOrd="0" presId="urn:microsoft.com/office/officeart/2005/8/layout/hProcess6"/>
    <dgm:cxn modelId="{2A3A101D-BB6D-4C8D-8856-1FE90FCFB7E5}" type="presParOf" srcId="{0642392F-0EA7-4A9F-B9A3-917AC0D755C3}" destId="{BCC9E069-8D99-43FE-8F1E-4493D018D372}" srcOrd="3" destOrd="0" presId="urn:microsoft.com/office/officeart/2005/8/layout/hProcess6"/>
    <dgm:cxn modelId="{8EAAFE51-4A80-4427-AF3B-6430A265D813}" type="presParOf" srcId="{0642392F-0EA7-4A9F-B9A3-917AC0D755C3}" destId="{12317E5D-F7A7-4F35-B632-4C55FA3E97C5}" srcOrd="4" destOrd="0" presId="urn:microsoft.com/office/officeart/2005/8/layout/hProcess6"/>
    <dgm:cxn modelId="{7422993D-B526-48DB-9EAF-83463547BB92}" type="presParOf" srcId="{12317E5D-F7A7-4F35-B632-4C55FA3E97C5}" destId="{31CE51A6-18F8-4E15-A834-5D5EC23E97CB}" srcOrd="0" destOrd="0" presId="urn:microsoft.com/office/officeart/2005/8/layout/hProcess6"/>
    <dgm:cxn modelId="{A5BEBD4A-6CA3-4DFC-BB01-53C31EBC52D9}" type="presParOf" srcId="{12317E5D-F7A7-4F35-B632-4C55FA3E97C5}" destId="{E589F932-AFAC-4AE1-822D-63B97D8FBE52}" srcOrd="1" destOrd="0" presId="urn:microsoft.com/office/officeart/2005/8/layout/hProcess6"/>
    <dgm:cxn modelId="{51B466B3-0CEF-4BCE-8832-BFB776742475}" type="presParOf" srcId="{12317E5D-F7A7-4F35-B632-4C55FA3E97C5}" destId="{5ADC485E-2E15-4E1C-A065-228F23249395}" srcOrd="2" destOrd="0" presId="urn:microsoft.com/office/officeart/2005/8/layout/hProcess6"/>
    <dgm:cxn modelId="{14C74911-320D-4FE2-9BD2-496185C67385}" type="presParOf" srcId="{12317E5D-F7A7-4F35-B632-4C55FA3E97C5}" destId="{60E12EE9-3589-4D39-9B94-E7BF5C77BC05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3D5219-59C2-4567-ABF8-B62F448A56B6}" type="doc">
      <dgm:prSet loTypeId="urn:microsoft.com/office/officeart/2005/8/layout/hProcess6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AU"/>
        </a:p>
      </dgm:t>
    </dgm:pt>
    <dgm:pt modelId="{3FFDA892-FD50-4E7A-99C4-65E78A273D5D}">
      <dgm:prSet phldrT="[Text]"/>
      <dgm:spPr/>
      <dgm:t>
        <a:bodyPr/>
        <a:lstStyle/>
        <a:p>
          <a:r>
            <a:rPr lang="en-AU" dirty="0"/>
            <a:t>NAIDOC Family Day</a:t>
          </a:r>
        </a:p>
      </dgm:t>
    </dgm:pt>
    <dgm:pt modelId="{89D4267B-5774-4581-A6B6-BA864CB31B40}" type="parTrans" cxnId="{3B5595DE-8728-4BDF-B303-B6E1C6A74FA7}">
      <dgm:prSet/>
      <dgm:spPr/>
      <dgm:t>
        <a:bodyPr/>
        <a:lstStyle/>
        <a:p>
          <a:endParaRPr lang="en-AU"/>
        </a:p>
      </dgm:t>
    </dgm:pt>
    <dgm:pt modelId="{71D064F5-604A-43A0-83A1-673384C05216}" type="sibTrans" cxnId="{3B5595DE-8728-4BDF-B303-B6E1C6A74FA7}">
      <dgm:prSet/>
      <dgm:spPr/>
      <dgm:t>
        <a:bodyPr/>
        <a:lstStyle/>
        <a:p>
          <a:endParaRPr lang="en-AU"/>
        </a:p>
      </dgm:t>
    </dgm:pt>
    <dgm:pt modelId="{52604A2F-7E0F-4A6C-8E5E-BC88EB5ED6D6}">
      <dgm:prSet phldrT="[Text]"/>
      <dgm:spPr/>
      <dgm:t>
        <a:bodyPr/>
        <a:lstStyle/>
        <a:p>
          <a:r>
            <a:rPr lang="en-AU" dirty="0" err="1"/>
            <a:t>MnW</a:t>
          </a:r>
          <a:r>
            <a:rPr lang="en-AU" dirty="0"/>
            <a:t> stall</a:t>
          </a:r>
        </a:p>
      </dgm:t>
    </dgm:pt>
    <dgm:pt modelId="{E959A412-A138-4F03-9050-FA1433DBA035}" type="parTrans" cxnId="{C1BBD264-D9B1-4C7F-ADA5-3FAFC96B0D81}">
      <dgm:prSet/>
      <dgm:spPr/>
      <dgm:t>
        <a:bodyPr/>
        <a:lstStyle/>
        <a:p>
          <a:endParaRPr lang="en-AU"/>
        </a:p>
      </dgm:t>
    </dgm:pt>
    <dgm:pt modelId="{2D6756DF-68B5-4800-9A30-35ADF3EAB5DA}" type="sibTrans" cxnId="{C1BBD264-D9B1-4C7F-ADA5-3FAFC96B0D81}">
      <dgm:prSet/>
      <dgm:spPr/>
      <dgm:t>
        <a:bodyPr/>
        <a:lstStyle/>
        <a:p>
          <a:endParaRPr lang="en-AU"/>
        </a:p>
      </dgm:t>
    </dgm:pt>
    <dgm:pt modelId="{3F09D361-011D-486C-9CBA-11D486E985B2}">
      <dgm:prSet phldrT="[Text]"/>
      <dgm:spPr/>
      <dgm:t>
        <a:bodyPr/>
        <a:lstStyle/>
        <a:p>
          <a:r>
            <a:rPr lang="en-AU" dirty="0"/>
            <a:t>Information and registration</a:t>
          </a:r>
        </a:p>
      </dgm:t>
    </dgm:pt>
    <dgm:pt modelId="{AD4AC632-3412-4A25-8153-14AB0D4A1A0D}" type="parTrans" cxnId="{5C518A46-540F-41E6-9D53-A3E62EA92C18}">
      <dgm:prSet/>
      <dgm:spPr/>
      <dgm:t>
        <a:bodyPr/>
        <a:lstStyle/>
        <a:p>
          <a:endParaRPr lang="en-AU"/>
        </a:p>
      </dgm:t>
    </dgm:pt>
    <dgm:pt modelId="{7BAA1070-13D6-4705-AA38-17176F75F0C9}" type="sibTrans" cxnId="{5C518A46-540F-41E6-9D53-A3E62EA92C18}">
      <dgm:prSet/>
      <dgm:spPr/>
      <dgm:t>
        <a:bodyPr/>
        <a:lstStyle/>
        <a:p>
          <a:endParaRPr lang="en-AU"/>
        </a:p>
      </dgm:t>
    </dgm:pt>
    <dgm:pt modelId="{61104DA7-7BB1-4933-8B8C-6BD2FDF9E795}">
      <dgm:prSet phldrT="[Text]"/>
      <dgm:spPr/>
      <dgm:t>
        <a:bodyPr/>
        <a:lstStyle/>
        <a:p>
          <a:r>
            <a:rPr lang="en-AU" dirty="0"/>
            <a:t>Community Forum #1</a:t>
          </a:r>
        </a:p>
      </dgm:t>
    </dgm:pt>
    <dgm:pt modelId="{16217A92-7ADF-4E6E-88E1-16FC8E863CFB}" type="parTrans" cxnId="{674863DD-0CAE-4838-9F23-CA2C4FE78C5C}">
      <dgm:prSet/>
      <dgm:spPr/>
      <dgm:t>
        <a:bodyPr/>
        <a:lstStyle/>
        <a:p>
          <a:endParaRPr lang="en-AU"/>
        </a:p>
      </dgm:t>
    </dgm:pt>
    <dgm:pt modelId="{6B67E36D-AE64-482B-B824-F3022C97E215}" type="sibTrans" cxnId="{674863DD-0CAE-4838-9F23-CA2C4FE78C5C}">
      <dgm:prSet/>
      <dgm:spPr/>
      <dgm:t>
        <a:bodyPr/>
        <a:lstStyle/>
        <a:p>
          <a:endParaRPr lang="en-AU"/>
        </a:p>
      </dgm:t>
    </dgm:pt>
    <dgm:pt modelId="{28131915-5474-4739-8C75-C371B732D84E}">
      <dgm:prSet phldrT="[Text]"/>
      <dgm:spPr/>
      <dgm:t>
        <a:bodyPr/>
        <a:lstStyle/>
        <a:p>
          <a:r>
            <a:rPr lang="en-AU" dirty="0"/>
            <a:t>Presented the project</a:t>
          </a:r>
        </a:p>
      </dgm:t>
    </dgm:pt>
    <dgm:pt modelId="{6860CB74-F8D8-4ED7-B64B-661F19352B9B}" type="parTrans" cxnId="{978016B5-EED6-4F94-AFDC-DAC82BB6102F}">
      <dgm:prSet/>
      <dgm:spPr/>
      <dgm:t>
        <a:bodyPr/>
        <a:lstStyle/>
        <a:p>
          <a:endParaRPr lang="en-AU"/>
        </a:p>
      </dgm:t>
    </dgm:pt>
    <dgm:pt modelId="{A2ACA450-2071-4163-81F9-5B7FA00E072A}" type="sibTrans" cxnId="{978016B5-EED6-4F94-AFDC-DAC82BB6102F}">
      <dgm:prSet/>
      <dgm:spPr/>
      <dgm:t>
        <a:bodyPr/>
        <a:lstStyle/>
        <a:p>
          <a:endParaRPr lang="en-AU"/>
        </a:p>
      </dgm:t>
    </dgm:pt>
    <dgm:pt modelId="{8A6CE5F4-B6EA-4B56-9E6E-AAFFF2D8C18E}">
      <dgm:prSet phldrT="[Text]"/>
      <dgm:spPr/>
      <dgm:t>
        <a:bodyPr/>
        <a:lstStyle/>
        <a:p>
          <a:r>
            <a:rPr lang="en-AU" dirty="0"/>
            <a:t>Undertook a workshop on data </a:t>
          </a:r>
        </a:p>
      </dgm:t>
    </dgm:pt>
    <dgm:pt modelId="{CC9300E0-5F47-4E45-B00D-B4083EA17434}" type="parTrans" cxnId="{082696EF-A976-4AE4-9B1B-02C66CD1A3A2}">
      <dgm:prSet/>
      <dgm:spPr/>
      <dgm:t>
        <a:bodyPr/>
        <a:lstStyle/>
        <a:p>
          <a:endParaRPr lang="en-AU"/>
        </a:p>
      </dgm:t>
    </dgm:pt>
    <dgm:pt modelId="{0B02138E-A592-416C-9133-262D8E892CFB}" type="sibTrans" cxnId="{082696EF-A976-4AE4-9B1B-02C66CD1A3A2}">
      <dgm:prSet/>
      <dgm:spPr/>
      <dgm:t>
        <a:bodyPr/>
        <a:lstStyle/>
        <a:p>
          <a:endParaRPr lang="en-AU"/>
        </a:p>
      </dgm:t>
    </dgm:pt>
    <dgm:pt modelId="{42E87432-7C00-41D4-8E71-97F9EDAABFF3}">
      <dgm:prSet phldrT="[Text]" custT="1"/>
      <dgm:spPr/>
      <dgm:t>
        <a:bodyPr/>
        <a:lstStyle/>
        <a:p>
          <a:r>
            <a:rPr lang="en-AU" sz="1200" dirty="0"/>
            <a:t>Community Forum #2</a:t>
          </a:r>
        </a:p>
      </dgm:t>
    </dgm:pt>
    <dgm:pt modelId="{E07CBE41-3C16-44F0-A4C0-5B49DC491056}" type="parTrans" cxnId="{C99FB77E-5828-49E0-B79E-B45D081E5CEC}">
      <dgm:prSet/>
      <dgm:spPr/>
      <dgm:t>
        <a:bodyPr/>
        <a:lstStyle/>
        <a:p>
          <a:endParaRPr lang="en-AU"/>
        </a:p>
      </dgm:t>
    </dgm:pt>
    <dgm:pt modelId="{C8E2F5D3-90D9-403D-9A72-02BB9C7E7B8A}" type="sibTrans" cxnId="{C99FB77E-5828-49E0-B79E-B45D081E5CEC}">
      <dgm:prSet/>
      <dgm:spPr/>
      <dgm:t>
        <a:bodyPr/>
        <a:lstStyle/>
        <a:p>
          <a:endParaRPr lang="en-AU"/>
        </a:p>
      </dgm:t>
    </dgm:pt>
    <dgm:pt modelId="{B9D979E0-D11B-478D-9A1E-35573C183174}">
      <dgm:prSet phldrT="[Text]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AU" dirty="0"/>
            <a:t>Complete </a:t>
          </a:r>
          <a:r>
            <a:rPr lang="en-AU" dirty="0" err="1"/>
            <a:t>IDGov</a:t>
          </a:r>
          <a:r>
            <a:rPr lang="en-AU" dirty="0"/>
            <a:t> structure</a:t>
          </a:r>
        </a:p>
        <a:p>
          <a:pPr algn="l">
            <a:buFont typeface="Arial" panose="020B0604020202020204" pitchFamily="34" charset="0"/>
            <a:buNone/>
          </a:pPr>
          <a:endParaRPr lang="en-AU" dirty="0"/>
        </a:p>
        <a:p>
          <a:pPr algn="l">
            <a:buFont typeface="Arial" panose="020B0604020202020204" pitchFamily="34" charset="0"/>
            <a:buChar char="•"/>
          </a:pPr>
          <a:r>
            <a:rPr lang="en-AU" dirty="0"/>
            <a:t>Data mapping around priorities</a:t>
          </a:r>
        </a:p>
      </dgm:t>
    </dgm:pt>
    <dgm:pt modelId="{EA601AB8-3CF7-4DEB-BA0B-D8D1200AF21D}" type="parTrans" cxnId="{88415E5E-2270-442B-9FF7-D3E4075E1199}">
      <dgm:prSet/>
      <dgm:spPr/>
      <dgm:t>
        <a:bodyPr/>
        <a:lstStyle/>
        <a:p>
          <a:endParaRPr lang="en-AU"/>
        </a:p>
      </dgm:t>
    </dgm:pt>
    <dgm:pt modelId="{51314739-9DE1-444E-BD2E-3D6F7575C26B}" type="sibTrans" cxnId="{88415E5E-2270-442B-9FF7-D3E4075E1199}">
      <dgm:prSet/>
      <dgm:spPr/>
      <dgm:t>
        <a:bodyPr/>
        <a:lstStyle/>
        <a:p>
          <a:endParaRPr lang="en-AU"/>
        </a:p>
      </dgm:t>
    </dgm:pt>
    <dgm:pt modelId="{2416C172-04D5-4FA8-9893-B44B2C0CB11F}">
      <dgm:prSet phldrT="[Text]"/>
      <dgm:spPr/>
      <dgm:t>
        <a:bodyPr/>
        <a:lstStyle/>
        <a:p>
          <a:r>
            <a:rPr lang="en-AU" dirty="0"/>
            <a:t>Developing </a:t>
          </a:r>
          <a:r>
            <a:rPr lang="en-AU" dirty="0" err="1"/>
            <a:t>IDGov</a:t>
          </a:r>
          <a:r>
            <a:rPr lang="en-AU" dirty="0"/>
            <a:t> structure</a:t>
          </a:r>
        </a:p>
      </dgm:t>
    </dgm:pt>
    <dgm:pt modelId="{4C8E5151-147C-4B67-A1B5-86FE8C8DE997}" type="parTrans" cxnId="{612E13EE-7189-4787-95E4-DB0F09DB6F84}">
      <dgm:prSet/>
      <dgm:spPr/>
      <dgm:t>
        <a:bodyPr/>
        <a:lstStyle/>
        <a:p>
          <a:endParaRPr lang="en-AU"/>
        </a:p>
      </dgm:t>
    </dgm:pt>
    <dgm:pt modelId="{20B41AA8-9AE4-42ED-8C9C-48FA59A01FA2}" type="sibTrans" cxnId="{612E13EE-7189-4787-95E4-DB0F09DB6F84}">
      <dgm:prSet/>
      <dgm:spPr/>
      <dgm:t>
        <a:bodyPr/>
        <a:lstStyle/>
        <a:p>
          <a:endParaRPr lang="en-AU"/>
        </a:p>
      </dgm:t>
    </dgm:pt>
    <dgm:pt modelId="{D94AB5CB-0879-4041-B943-F2E58A202063}" type="pres">
      <dgm:prSet presAssocID="{123D5219-59C2-4567-ABF8-B62F448A56B6}" presName="theList" presStyleCnt="0">
        <dgm:presLayoutVars>
          <dgm:dir/>
          <dgm:animLvl val="lvl"/>
          <dgm:resizeHandles val="exact"/>
        </dgm:presLayoutVars>
      </dgm:prSet>
      <dgm:spPr/>
    </dgm:pt>
    <dgm:pt modelId="{1F91BD87-659A-4DCC-AEFF-0185F4E78BF5}" type="pres">
      <dgm:prSet presAssocID="{3FFDA892-FD50-4E7A-99C4-65E78A273D5D}" presName="compNode" presStyleCnt="0"/>
      <dgm:spPr/>
    </dgm:pt>
    <dgm:pt modelId="{747783F9-821D-4D84-8C5A-F638A7E3B1DF}" type="pres">
      <dgm:prSet presAssocID="{3FFDA892-FD50-4E7A-99C4-65E78A273D5D}" presName="noGeometry" presStyleCnt="0"/>
      <dgm:spPr/>
    </dgm:pt>
    <dgm:pt modelId="{3E07BF27-7663-4B33-BF6B-BB2EE94E700A}" type="pres">
      <dgm:prSet presAssocID="{3FFDA892-FD50-4E7A-99C4-65E78A273D5D}" presName="childTextVisible" presStyleLbl="bgAccFollowNode1" presStyleIdx="0" presStyleCnt="3">
        <dgm:presLayoutVars>
          <dgm:bulletEnabled val="1"/>
        </dgm:presLayoutVars>
      </dgm:prSet>
      <dgm:spPr/>
    </dgm:pt>
    <dgm:pt modelId="{61DE3C1E-86E0-4917-BEE8-F55984915431}" type="pres">
      <dgm:prSet presAssocID="{3FFDA892-FD50-4E7A-99C4-65E78A273D5D}" presName="childTextHidden" presStyleLbl="bgAccFollowNode1" presStyleIdx="0" presStyleCnt="3"/>
      <dgm:spPr/>
    </dgm:pt>
    <dgm:pt modelId="{827F096D-FC37-4239-9611-B32F0DBB38CA}" type="pres">
      <dgm:prSet presAssocID="{3FFDA892-FD50-4E7A-99C4-65E78A273D5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6399563-8FB3-4488-A517-1318DF0DEDC0}" type="pres">
      <dgm:prSet presAssocID="{3FFDA892-FD50-4E7A-99C4-65E78A273D5D}" presName="aSpace" presStyleCnt="0"/>
      <dgm:spPr/>
    </dgm:pt>
    <dgm:pt modelId="{0F0D265E-6056-4203-84A5-F5F524A1950A}" type="pres">
      <dgm:prSet presAssocID="{61104DA7-7BB1-4933-8B8C-6BD2FDF9E795}" presName="compNode" presStyleCnt="0"/>
      <dgm:spPr/>
    </dgm:pt>
    <dgm:pt modelId="{CB2CB3B1-7BCB-4905-A566-161866CC637A}" type="pres">
      <dgm:prSet presAssocID="{61104DA7-7BB1-4933-8B8C-6BD2FDF9E795}" presName="noGeometry" presStyleCnt="0"/>
      <dgm:spPr/>
    </dgm:pt>
    <dgm:pt modelId="{D191C45B-1A52-46D2-BDD3-902F2D8259D0}" type="pres">
      <dgm:prSet presAssocID="{61104DA7-7BB1-4933-8B8C-6BD2FDF9E795}" presName="childTextVisible" presStyleLbl="bgAccFollowNode1" presStyleIdx="1" presStyleCnt="3">
        <dgm:presLayoutVars>
          <dgm:bulletEnabled val="1"/>
        </dgm:presLayoutVars>
      </dgm:prSet>
      <dgm:spPr/>
    </dgm:pt>
    <dgm:pt modelId="{4C71067D-1C11-47D9-994C-6FDA25E74247}" type="pres">
      <dgm:prSet presAssocID="{61104DA7-7BB1-4933-8B8C-6BD2FDF9E795}" presName="childTextHidden" presStyleLbl="bgAccFollowNode1" presStyleIdx="1" presStyleCnt="3"/>
      <dgm:spPr/>
    </dgm:pt>
    <dgm:pt modelId="{B08F7353-A6E0-42B0-8DD4-567469E1B924}" type="pres">
      <dgm:prSet presAssocID="{61104DA7-7BB1-4933-8B8C-6BD2FDF9E79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80761743-D80A-4380-BC74-7C4524411799}" type="pres">
      <dgm:prSet presAssocID="{61104DA7-7BB1-4933-8B8C-6BD2FDF9E795}" presName="aSpace" presStyleCnt="0"/>
      <dgm:spPr/>
    </dgm:pt>
    <dgm:pt modelId="{00B16FA8-2BC2-4D3C-A0CF-C572345627AF}" type="pres">
      <dgm:prSet presAssocID="{42E87432-7C00-41D4-8E71-97F9EDAABFF3}" presName="compNode" presStyleCnt="0"/>
      <dgm:spPr/>
    </dgm:pt>
    <dgm:pt modelId="{2A92C336-E51C-4425-B45E-F74367DB48BF}" type="pres">
      <dgm:prSet presAssocID="{42E87432-7C00-41D4-8E71-97F9EDAABFF3}" presName="noGeometry" presStyleCnt="0"/>
      <dgm:spPr/>
    </dgm:pt>
    <dgm:pt modelId="{7642EFF1-20D0-45D8-93C5-84C37DFDB733}" type="pres">
      <dgm:prSet presAssocID="{42E87432-7C00-41D4-8E71-97F9EDAABFF3}" presName="childTextVisible" presStyleLbl="bgAccFollowNode1" presStyleIdx="2" presStyleCnt="3">
        <dgm:presLayoutVars>
          <dgm:bulletEnabled val="1"/>
        </dgm:presLayoutVars>
      </dgm:prSet>
      <dgm:spPr/>
    </dgm:pt>
    <dgm:pt modelId="{EAFA8091-6771-44A9-A910-07DD60C9B519}" type="pres">
      <dgm:prSet presAssocID="{42E87432-7C00-41D4-8E71-97F9EDAABFF3}" presName="childTextHidden" presStyleLbl="bgAccFollowNode1" presStyleIdx="2" presStyleCnt="3"/>
      <dgm:spPr/>
    </dgm:pt>
    <dgm:pt modelId="{B92D8D52-E425-4F78-8FD0-5CF7CB1C84C6}" type="pres">
      <dgm:prSet presAssocID="{42E87432-7C00-41D4-8E71-97F9EDAABFF3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0216730C-17AF-4481-BEDD-2A61300ACA39}" type="presOf" srcId="{8A6CE5F4-B6EA-4B56-9E6E-AAFFF2D8C18E}" destId="{4C71067D-1C11-47D9-994C-6FDA25E74247}" srcOrd="1" destOrd="1" presId="urn:microsoft.com/office/officeart/2005/8/layout/hProcess6"/>
    <dgm:cxn modelId="{E042CC10-9007-46B6-8466-DE719C018D9C}" type="presOf" srcId="{42E87432-7C00-41D4-8E71-97F9EDAABFF3}" destId="{B92D8D52-E425-4F78-8FD0-5CF7CB1C84C6}" srcOrd="0" destOrd="0" presId="urn:microsoft.com/office/officeart/2005/8/layout/hProcess6"/>
    <dgm:cxn modelId="{570B6416-0CFE-479E-A3BC-70F075FA98C2}" type="presOf" srcId="{123D5219-59C2-4567-ABF8-B62F448A56B6}" destId="{D94AB5CB-0879-4041-B943-F2E58A202063}" srcOrd="0" destOrd="0" presId="urn:microsoft.com/office/officeart/2005/8/layout/hProcess6"/>
    <dgm:cxn modelId="{371DE717-86E1-47C1-8A5E-E11B7D46F820}" type="presOf" srcId="{52604A2F-7E0F-4A6C-8E5E-BC88EB5ED6D6}" destId="{61DE3C1E-86E0-4917-BEE8-F55984915431}" srcOrd="1" destOrd="0" presId="urn:microsoft.com/office/officeart/2005/8/layout/hProcess6"/>
    <dgm:cxn modelId="{F7FFE823-85B7-44DF-B414-A1D0FAB88C4A}" type="presOf" srcId="{2416C172-04D5-4FA8-9893-B44B2C0CB11F}" destId="{4C71067D-1C11-47D9-994C-6FDA25E74247}" srcOrd="1" destOrd="2" presId="urn:microsoft.com/office/officeart/2005/8/layout/hProcess6"/>
    <dgm:cxn modelId="{5D31EF5B-9722-483E-83F7-DD960F1D4504}" type="presOf" srcId="{8A6CE5F4-B6EA-4B56-9E6E-AAFFF2D8C18E}" destId="{D191C45B-1A52-46D2-BDD3-902F2D8259D0}" srcOrd="0" destOrd="1" presId="urn:microsoft.com/office/officeart/2005/8/layout/hProcess6"/>
    <dgm:cxn modelId="{FF8D5A5D-7C6C-4420-9767-73222CFF657E}" type="presOf" srcId="{3F09D361-011D-486C-9CBA-11D486E985B2}" destId="{3E07BF27-7663-4B33-BF6B-BB2EE94E700A}" srcOrd="0" destOrd="1" presId="urn:microsoft.com/office/officeart/2005/8/layout/hProcess6"/>
    <dgm:cxn modelId="{88415E5E-2270-442B-9FF7-D3E4075E1199}" srcId="{42E87432-7C00-41D4-8E71-97F9EDAABFF3}" destId="{B9D979E0-D11B-478D-9A1E-35573C183174}" srcOrd="0" destOrd="0" parTransId="{EA601AB8-3CF7-4DEB-BA0B-D8D1200AF21D}" sibTransId="{51314739-9DE1-444E-BD2E-3D6F7575C26B}"/>
    <dgm:cxn modelId="{4B169E5F-A928-47CD-8B77-C0A5DBBFA90B}" type="presOf" srcId="{52604A2F-7E0F-4A6C-8E5E-BC88EB5ED6D6}" destId="{3E07BF27-7663-4B33-BF6B-BB2EE94E700A}" srcOrd="0" destOrd="0" presId="urn:microsoft.com/office/officeart/2005/8/layout/hProcess6"/>
    <dgm:cxn modelId="{B3D8A062-8910-41EC-AF33-420C4E71449C}" type="presOf" srcId="{3FFDA892-FD50-4E7A-99C4-65E78A273D5D}" destId="{827F096D-FC37-4239-9611-B32F0DBB38CA}" srcOrd="0" destOrd="0" presId="urn:microsoft.com/office/officeart/2005/8/layout/hProcess6"/>
    <dgm:cxn modelId="{C1BBD264-D9B1-4C7F-ADA5-3FAFC96B0D81}" srcId="{3FFDA892-FD50-4E7A-99C4-65E78A273D5D}" destId="{52604A2F-7E0F-4A6C-8E5E-BC88EB5ED6D6}" srcOrd="0" destOrd="0" parTransId="{E959A412-A138-4F03-9050-FA1433DBA035}" sibTransId="{2D6756DF-68B5-4800-9A30-35ADF3EAB5DA}"/>
    <dgm:cxn modelId="{5C518A46-540F-41E6-9D53-A3E62EA92C18}" srcId="{3FFDA892-FD50-4E7A-99C4-65E78A273D5D}" destId="{3F09D361-011D-486C-9CBA-11D486E985B2}" srcOrd="1" destOrd="0" parTransId="{AD4AC632-3412-4A25-8153-14AB0D4A1A0D}" sibTransId="{7BAA1070-13D6-4705-AA38-17176F75F0C9}"/>
    <dgm:cxn modelId="{C99FB77E-5828-49E0-B79E-B45D081E5CEC}" srcId="{123D5219-59C2-4567-ABF8-B62F448A56B6}" destId="{42E87432-7C00-41D4-8E71-97F9EDAABFF3}" srcOrd="2" destOrd="0" parTransId="{E07CBE41-3C16-44F0-A4C0-5B49DC491056}" sibTransId="{C8E2F5D3-90D9-403D-9A72-02BB9C7E7B8A}"/>
    <dgm:cxn modelId="{8A33289C-435B-4891-B980-8EC9323D11F5}" type="presOf" srcId="{2416C172-04D5-4FA8-9893-B44B2C0CB11F}" destId="{D191C45B-1A52-46D2-BDD3-902F2D8259D0}" srcOrd="0" destOrd="2" presId="urn:microsoft.com/office/officeart/2005/8/layout/hProcess6"/>
    <dgm:cxn modelId="{94EA46AF-099F-442B-93FF-4268D94BF75E}" type="presOf" srcId="{61104DA7-7BB1-4933-8B8C-6BD2FDF9E795}" destId="{B08F7353-A6E0-42B0-8DD4-567469E1B924}" srcOrd="0" destOrd="0" presId="urn:microsoft.com/office/officeart/2005/8/layout/hProcess6"/>
    <dgm:cxn modelId="{978016B5-EED6-4F94-AFDC-DAC82BB6102F}" srcId="{61104DA7-7BB1-4933-8B8C-6BD2FDF9E795}" destId="{28131915-5474-4739-8C75-C371B732D84E}" srcOrd="0" destOrd="0" parTransId="{6860CB74-F8D8-4ED7-B64B-661F19352B9B}" sibTransId="{A2ACA450-2071-4163-81F9-5B7FA00E072A}"/>
    <dgm:cxn modelId="{FE3F82CB-6C7B-4ECF-B4EB-ED48503FA042}" type="presOf" srcId="{3F09D361-011D-486C-9CBA-11D486E985B2}" destId="{61DE3C1E-86E0-4917-BEE8-F55984915431}" srcOrd="1" destOrd="1" presId="urn:microsoft.com/office/officeart/2005/8/layout/hProcess6"/>
    <dgm:cxn modelId="{674863DD-0CAE-4838-9F23-CA2C4FE78C5C}" srcId="{123D5219-59C2-4567-ABF8-B62F448A56B6}" destId="{61104DA7-7BB1-4933-8B8C-6BD2FDF9E795}" srcOrd="1" destOrd="0" parTransId="{16217A92-7ADF-4E6E-88E1-16FC8E863CFB}" sibTransId="{6B67E36D-AE64-482B-B824-F3022C97E215}"/>
    <dgm:cxn modelId="{3B5595DE-8728-4BDF-B303-B6E1C6A74FA7}" srcId="{123D5219-59C2-4567-ABF8-B62F448A56B6}" destId="{3FFDA892-FD50-4E7A-99C4-65E78A273D5D}" srcOrd="0" destOrd="0" parTransId="{89D4267B-5774-4581-A6B6-BA864CB31B40}" sibTransId="{71D064F5-604A-43A0-83A1-673384C05216}"/>
    <dgm:cxn modelId="{064251DF-532E-4431-BAC5-AAA59E8C5488}" type="presOf" srcId="{28131915-5474-4739-8C75-C371B732D84E}" destId="{4C71067D-1C11-47D9-994C-6FDA25E74247}" srcOrd="1" destOrd="0" presId="urn:microsoft.com/office/officeart/2005/8/layout/hProcess6"/>
    <dgm:cxn modelId="{A5ACD9E8-BF00-40C0-9B5E-CF2A36E646E2}" type="presOf" srcId="{B9D979E0-D11B-478D-9A1E-35573C183174}" destId="{EAFA8091-6771-44A9-A910-07DD60C9B519}" srcOrd="1" destOrd="0" presId="urn:microsoft.com/office/officeart/2005/8/layout/hProcess6"/>
    <dgm:cxn modelId="{612E13EE-7189-4787-95E4-DB0F09DB6F84}" srcId="{61104DA7-7BB1-4933-8B8C-6BD2FDF9E795}" destId="{2416C172-04D5-4FA8-9893-B44B2C0CB11F}" srcOrd="2" destOrd="0" parTransId="{4C8E5151-147C-4B67-A1B5-86FE8C8DE997}" sibTransId="{20B41AA8-9AE4-42ED-8C9C-48FA59A01FA2}"/>
    <dgm:cxn modelId="{17AC34EE-4F56-413A-AA00-8E6C547B4E2D}" type="presOf" srcId="{B9D979E0-D11B-478D-9A1E-35573C183174}" destId="{7642EFF1-20D0-45D8-93C5-84C37DFDB733}" srcOrd="0" destOrd="0" presId="urn:microsoft.com/office/officeart/2005/8/layout/hProcess6"/>
    <dgm:cxn modelId="{082696EF-A976-4AE4-9B1B-02C66CD1A3A2}" srcId="{61104DA7-7BB1-4933-8B8C-6BD2FDF9E795}" destId="{8A6CE5F4-B6EA-4B56-9E6E-AAFFF2D8C18E}" srcOrd="1" destOrd="0" parTransId="{CC9300E0-5F47-4E45-B00D-B4083EA17434}" sibTransId="{0B02138E-A592-416C-9133-262D8E892CFB}"/>
    <dgm:cxn modelId="{540ED7FA-D05E-4251-9D2E-36284B331BE7}" type="presOf" srcId="{28131915-5474-4739-8C75-C371B732D84E}" destId="{D191C45B-1A52-46D2-BDD3-902F2D8259D0}" srcOrd="0" destOrd="0" presId="urn:microsoft.com/office/officeart/2005/8/layout/hProcess6"/>
    <dgm:cxn modelId="{BF5A5D70-13E9-42BF-8EAF-7FF2C33B225A}" type="presParOf" srcId="{D94AB5CB-0879-4041-B943-F2E58A202063}" destId="{1F91BD87-659A-4DCC-AEFF-0185F4E78BF5}" srcOrd="0" destOrd="0" presId="urn:microsoft.com/office/officeart/2005/8/layout/hProcess6"/>
    <dgm:cxn modelId="{139A4346-E489-488C-AE14-BA4D9F254413}" type="presParOf" srcId="{1F91BD87-659A-4DCC-AEFF-0185F4E78BF5}" destId="{747783F9-821D-4D84-8C5A-F638A7E3B1DF}" srcOrd="0" destOrd="0" presId="urn:microsoft.com/office/officeart/2005/8/layout/hProcess6"/>
    <dgm:cxn modelId="{604A28A6-61BA-4512-9F18-2494A5FE99DD}" type="presParOf" srcId="{1F91BD87-659A-4DCC-AEFF-0185F4E78BF5}" destId="{3E07BF27-7663-4B33-BF6B-BB2EE94E700A}" srcOrd="1" destOrd="0" presId="urn:microsoft.com/office/officeart/2005/8/layout/hProcess6"/>
    <dgm:cxn modelId="{C57EC769-0214-4175-8965-55BE5CB35C8C}" type="presParOf" srcId="{1F91BD87-659A-4DCC-AEFF-0185F4E78BF5}" destId="{61DE3C1E-86E0-4917-BEE8-F55984915431}" srcOrd="2" destOrd="0" presId="urn:microsoft.com/office/officeart/2005/8/layout/hProcess6"/>
    <dgm:cxn modelId="{94E8AE33-89FE-4649-9E03-E1B79C07CD47}" type="presParOf" srcId="{1F91BD87-659A-4DCC-AEFF-0185F4E78BF5}" destId="{827F096D-FC37-4239-9611-B32F0DBB38CA}" srcOrd="3" destOrd="0" presId="urn:microsoft.com/office/officeart/2005/8/layout/hProcess6"/>
    <dgm:cxn modelId="{5BDFB61A-1ADA-4C19-89CD-10E3B0685E4A}" type="presParOf" srcId="{D94AB5CB-0879-4041-B943-F2E58A202063}" destId="{D6399563-8FB3-4488-A517-1318DF0DEDC0}" srcOrd="1" destOrd="0" presId="urn:microsoft.com/office/officeart/2005/8/layout/hProcess6"/>
    <dgm:cxn modelId="{1BE83428-966F-4E58-9E5D-2DB2BCBA32BB}" type="presParOf" srcId="{D94AB5CB-0879-4041-B943-F2E58A202063}" destId="{0F0D265E-6056-4203-84A5-F5F524A1950A}" srcOrd="2" destOrd="0" presId="urn:microsoft.com/office/officeart/2005/8/layout/hProcess6"/>
    <dgm:cxn modelId="{42C403D9-C6EC-4AAC-84B9-D6CFD8777657}" type="presParOf" srcId="{0F0D265E-6056-4203-84A5-F5F524A1950A}" destId="{CB2CB3B1-7BCB-4905-A566-161866CC637A}" srcOrd="0" destOrd="0" presId="urn:microsoft.com/office/officeart/2005/8/layout/hProcess6"/>
    <dgm:cxn modelId="{DC0D52DF-39A3-4BFD-93C8-826C419FBBF4}" type="presParOf" srcId="{0F0D265E-6056-4203-84A5-F5F524A1950A}" destId="{D191C45B-1A52-46D2-BDD3-902F2D8259D0}" srcOrd="1" destOrd="0" presId="urn:microsoft.com/office/officeart/2005/8/layout/hProcess6"/>
    <dgm:cxn modelId="{A0DCD169-85F3-46B4-A1EB-84C03394CAC4}" type="presParOf" srcId="{0F0D265E-6056-4203-84A5-F5F524A1950A}" destId="{4C71067D-1C11-47D9-994C-6FDA25E74247}" srcOrd="2" destOrd="0" presId="urn:microsoft.com/office/officeart/2005/8/layout/hProcess6"/>
    <dgm:cxn modelId="{FB633C81-4382-45F3-B73A-A034DEBE8D8E}" type="presParOf" srcId="{0F0D265E-6056-4203-84A5-F5F524A1950A}" destId="{B08F7353-A6E0-42B0-8DD4-567469E1B924}" srcOrd="3" destOrd="0" presId="urn:microsoft.com/office/officeart/2005/8/layout/hProcess6"/>
    <dgm:cxn modelId="{7D2D2756-8857-4B41-A964-3061A0B70825}" type="presParOf" srcId="{D94AB5CB-0879-4041-B943-F2E58A202063}" destId="{80761743-D80A-4380-BC74-7C4524411799}" srcOrd="3" destOrd="0" presId="urn:microsoft.com/office/officeart/2005/8/layout/hProcess6"/>
    <dgm:cxn modelId="{39882785-BD0F-49AA-8626-24B8418FAA7C}" type="presParOf" srcId="{D94AB5CB-0879-4041-B943-F2E58A202063}" destId="{00B16FA8-2BC2-4D3C-A0CF-C572345627AF}" srcOrd="4" destOrd="0" presId="urn:microsoft.com/office/officeart/2005/8/layout/hProcess6"/>
    <dgm:cxn modelId="{4822F796-7805-4820-AC19-80E1111937E1}" type="presParOf" srcId="{00B16FA8-2BC2-4D3C-A0CF-C572345627AF}" destId="{2A92C336-E51C-4425-B45E-F74367DB48BF}" srcOrd="0" destOrd="0" presId="urn:microsoft.com/office/officeart/2005/8/layout/hProcess6"/>
    <dgm:cxn modelId="{65B1A208-1D44-4BA0-BCFB-5DAD7DEB3CF2}" type="presParOf" srcId="{00B16FA8-2BC2-4D3C-A0CF-C572345627AF}" destId="{7642EFF1-20D0-45D8-93C5-84C37DFDB733}" srcOrd="1" destOrd="0" presId="urn:microsoft.com/office/officeart/2005/8/layout/hProcess6"/>
    <dgm:cxn modelId="{4B8C8EC6-C3FC-4F26-8637-650D23FBA61A}" type="presParOf" srcId="{00B16FA8-2BC2-4D3C-A0CF-C572345627AF}" destId="{EAFA8091-6771-44A9-A910-07DD60C9B519}" srcOrd="2" destOrd="0" presId="urn:microsoft.com/office/officeart/2005/8/layout/hProcess6"/>
    <dgm:cxn modelId="{AE50B528-6AC4-4488-9E6E-5829996E1B9E}" type="presParOf" srcId="{00B16FA8-2BC2-4D3C-A0CF-C572345627AF}" destId="{B92D8D52-E425-4F78-8FD0-5CF7CB1C84C6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3D5219-59C2-4567-ABF8-B62F448A56B6}" type="doc">
      <dgm:prSet loTypeId="urn:microsoft.com/office/officeart/2005/8/layout/hProcess6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AU"/>
        </a:p>
      </dgm:t>
    </dgm:pt>
    <dgm:pt modelId="{42E87432-7C00-41D4-8E71-97F9EDAABFF3}">
      <dgm:prSet phldrT="[Text]" custT="1"/>
      <dgm:spPr/>
      <dgm:t>
        <a:bodyPr/>
        <a:lstStyle/>
        <a:p>
          <a:r>
            <a:rPr lang="en-AU" sz="1600" dirty="0"/>
            <a:t>Fundamentals of </a:t>
          </a:r>
          <a:r>
            <a:rPr lang="en-AU" sz="1600" dirty="0" err="1"/>
            <a:t>IDSov</a:t>
          </a:r>
          <a:r>
            <a:rPr lang="en-AU" sz="1600" dirty="0"/>
            <a:t>, Modules 1-3</a:t>
          </a:r>
        </a:p>
      </dgm:t>
    </dgm:pt>
    <dgm:pt modelId="{E07CBE41-3C16-44F0-A4C0-5B49DC491056}" type="parTrans" cxnId="{C99FB77E-5828-49E0-B79E-B45D081E5CEC}">
      <dgm:prSet/>
      <dgm:spPr/>
      <dgm:t>
        <a:bodyPr/>
        <a:lstStyle/>
        <a:p>
          <a:endParaRPr lang="en-AU"/>
        </a:p>
      </dgm:t>
    </dgm:pt>
    <dgm:pt modelId="{C8E2F5D3-90D9-403D-9A72-02BB9C7E7B8A}" type="sibTrans" cxnId="{C99FB77E-5828-49E0-B79E-B45D081E5CEC}">
      <dgm:prSet/>
      <dgm:spPr/>
      <dgm:t>
        <a:bodyPr/>
        <a:lstStyle/>
        <a:p>
          <a:endParaRPr lang="en-AU"/>
        </a:p>
      </dgm:t>
    </dgm:pt>
    <dgm:pt modelId="{B9D979E0-D11B-478D-9A1E-35573C183174}">
      <dgm:prSet phldrT="[Text]"/>
      <dgm:spPr/>
      <dgm:t>
        <a:bodyPr/>
        <a:lstStyle/>
        <a:p>
          <a:r>
            <a:rPr lang="en-AU" dirty="0"/>
            <a:t>Invite those interested in the project</a:t>
          </a:r>
        </a:p>
      </dgm:t>
    </dgm:pt>
    <dgm:pt modelId="{EA601AB8-3CF7-4DEB-BA0B-D8D1200AF21D}" type="parTrans" cxnId="{88415E5E-2270-442B-9FF7-D3E4075E1199}">
      <dgm:prSet/>
      <dgm:spPr/>
      <dgm:t>
        <a:bodyPr/>
        <a:lstStyle/>
        <a:p>
          <a:endParaRPr lang="en-AU"/>
        </a:p>
      </dgm:t>
    </dgm:pt>
    <dgm:pt modelId="{51314739-9DE1-444E-BD2E-3D6F7575C26B}" type="sibTrans" cxnId="{88415E5E-2270-442B-9FF7-D3E4075E1199}">
      <dgm:prSet/>
      <dgm:spPr/>
      <dgm:t>
        <a:bodyPr/>
        <a:lstStyle/>
        <a:p>
          <a:endParaRPr lang="en-AU"/>
        </a:p>
      </dgm:t>
    </dgm:pt>
    <dgm:pt modelId="{E7AB9DAA-A452-4EA2-911B-ABC372A62BC1}">
      <dgm:prSet custT="1"/>
      <dgm:spPr/>
      <dgm:t>
        <a:bodyPr/>
        <a:lstStyle/>
        <a:p>
          <a:r>
            <a:rPr lang="en-AU" sz="1800" dirty="0"/>
            <a:t>Set up </a:t>
          </a:r>
          <a:r>
            <a:rPr lang="en-AU" sz="1800" dirty="0" err="1"/>
            <a:t>IDGov</a:t>
          </a:r>
          <a:r>
            <a:rPr lang="en-AU" sz="1800" dirty="0"/>
            <a:t> structure</a:t>
          </a:r>
        </a:p>
      </dgm:t>
    </dgm:pt>
    <dgm:pt modelId="{C0458E1E-AA13-4C18-BDBE-6E6EE0424CCC}" type="parTrans" cxnId="{61620F1E-487E-4F68-81FE-9C9575F2A6E4}">
      <dgm:prSet/>
      <dgm:spPr/>
      <dgm:t>
        <a:bodyPr/>
        <a:lstStyle/>
        <a:p>
          <a:endParaRPr lang="en-AU"/>
        </a:p>
      </dgm:t>
    </dgm:pt>
    <dgm:pt modelId="{6161B273-BDE5-4771-B0D9-2F82E20AA53F}" type="sibTrans" cxnId="{61620F1E-487E-4F68-81FE-9C9575F2A6E4}">
      <dgm:prSet/>
      <dgm:spPr/>
      <dgm:t>
        <a:bodyPr/>
        <a:lstStyle/>
        <a:p>
          <a:endParaRPr lang="en-AU"/>
        </a:p>
      </dgm:t>
    </dgm:pt>
    <dgm:pt modelId="{244161C2-BA41-4B0C-BA19-C80A2F597F69}">
      <dgm:prSet/>
      <dgm:spPr/>
      <dgm:t>
        <a:bodyPr/>
        <a:lstStyle/>
        <a:p>
          <a:r>
            <a:rPr lang="en-AU" dirty="0" err="1"/>
            <a:t>IDSov</a:t>
          </a:r>
          <a:r>
            <a:rPr lang="en-AU" dirty="0"/>
            <a:t> Fundamentals 4-8</a:t>
          </a:r>
        </a:p>
      </dgm:t>
    </dgm:pt>
    <dgm:pt modelId="{A793361D-3286-4ECF-BFBF-9CEB0EF7B5CE}" type="parTrans" cxnId="{8C75D096-23E4-4A9B-A316-3007A8904F0E}">
      <dgm:prSet/>
      <dgm:spPr/>
      <dgm:t>
        <a:bodyPr/>
        <a:lstStyle/>
        <a:p>
          <a:endParaRPr lang="en-AU"/>
        </a:p>
      </dgm:t>
    </dgm:pt>
    <dgm:pt modelId="{F626876A-7410-4D6B-9772-F85872751EAA}" type="sibTrans" cxnId="{8C75D096-23E4-4A9B-A316-3007A8904F0E}">
      <dgm:prSet/>
      <dgm:spPr/>
      <dgm:t>
        <a:bodyPr/>
        <a:lstStyle/>
        <a:p>
          <a:endParaRPr lang="en-AU"/>
        </a:p>
      </dgm:t>
    </dgm:pt>
    <dgm:pt modelId="{A0660121-AD6C-469E-A3DF-86549E4E8BA6}">
      <dgm:prSet/>
      <dgm:spPr/>
      <dgm:t>
        <a:bodyPr/>
        <a:lstStyle/>
        <a:p>
          <a:r>
            <a:rPr lang="en-AU" dirty="0"/>
            <a:t>Data Literacy and Practice training</a:t>
          </a:r>
        </a:p>
      </dgm:t>
    </dgm:pt>
    <dgm:pt modelId="{33D856DA-5A46-46FC-8661-72CE252FA728}" type="parTrans" cxnId="{27E502EE-30ED-4CD5-9891-0DC7A369BE80}">
      <dgm:prSet/>
      <dgm:spPr/>
      <dgm:t>
        <a:bodyPr/>
        <a:lstStyle/>
        <a:p>
          <a:endParaRPr lang="en-AU"/>
        </a:p>
      </dgm:t>
    </dgm:pt>
    <dgm:pt modelId="{8FBE462B-EE87-4F33-8C41-C6613F0459E1}" type="sibTrans" cxnId="{27E502EE-30ED-4CD5-9891-0DC7A369BE80}">
      <dgm:prSet/>
      <dgm:spPr/>
      <dgm:t>
        <a:bodyPr/>
        <a:lstStyle/>
        <a:p>
          <a:endParaRPr lang="en-AU"/>
        </a:p>
      </dgm:t>
    </dgm:pt>
    <dgm:pt modelId="{E2BD72A1-77C6-4882-9109-479C1A018C48}">
      <dgm:prSet/>
      <dgm:spPr/>
      <dgm:t>
        <a:bodyPr/>
        <a:lstStyle/>
        <a:p>
          <a:r>
            <a:rPr lang="en-AU" dirty="0"/>
            <a:t>TOR </a:t>
          </a:r>
        </a:p>
      </dgm:t>
    </dgm:pt>
    <dgm:pt modelId="{55CA1952-0B9C-4246-A0D5-2982954B79CD}" type="parTrans" cxnId="{AAA2892F-A815-4179-A10A-5F64EE287F69}">
      <dgm:prSet/>
      <dgm:spPr/>
      <dgm:t>
        <a:bodyPr/>
        <a:lstStyle/>
        <a:p>
          <a:endParaRPr lang="en-AU"/>
        </a:p>
      </dgm:t>
    </dgm:pt>
    <dgm:pt modelId="{2990AC2A-FD5E-4475-9DBC-FCE509E832EA}" type="sibTrans" cxnId="{AAA2892F-A815-4179-A10A-5F64EE287F69}">
      <dgm:prSet/>
      <dgm:spPr/>
      <dgm:t>
        <a:bodyPr/>
        <a:lstStyle/>
        <a:p>
          <a:endParaRPr lang="en-AU"/>
        </a:p>
      </dgm:t>
    </dgm:pt>
    <dgm:pt modelId="{D94AB5CB-0879-4041-B943-F2E58A202063}" type="pres">
      <dgm:prSet presAssocID="{123D5219-59C2-4567-ABF8-B62F448A56B6}" presName="theList" presStyleCnt="0">
        <dgm:presLayoutVars>
          <dgm:dir/>
          <dgm:animLvl val="lvl"/>
          <dgm:resizeHandles val="exact"/>
        </dgm:presLayoutVars>
      </dgm:prSet>
      <dgm:spPr/>
    </dgm:pt>
    <dgm:pt modelId="{00B16FA8-2BC2-4D3C-A0CF-C572345627AF}" type="pres">
      <dgm:prSet presAssocID="{42E87432-7C00-41D4-8E71-97F9EDAABFF3}" presName="compNode" presStyleCnt="0"/>
      <dgm:spPr/>
    </dgm:pt>
    <dgm:pt modelId="{2A92C336-E51C-4425-B45E-F74367DB48BF}" type="pres">
      <dgm:prSet presAssocID="{42E87432-7C00-41D4-8E71-97F9EDAABFF3}" presName="noGeometry" presStyleCnt="0"/>
      <dgm:spPr/>
    </dgm:pt>
    <dgm:pt modelId="{7642EFF1-20D0-45D8-93C5-84C37DFDB733}" type="pres">
      <dgm:prSet presAssocID="{42E87432-7C00-41D4-8E71-97F9EDAABFF3}" presName="childTextVisible" presStyleLbl="bgAccFollowNode1" presStyleIdx="0" presStyleCnt="2">
        <dgm:presLayoutVars>
          <dgm:bulletEnabled val="1"/>
        </dgm:presLayoutVars>
      </dgm:prSet>
      <dgm:spPr/>
    </dgm:pt>
    <dgm:pt modelId="{EAFA8091-6771-44A9-A910-07DD60C9B519}" type="pres">
      <dgm:prSet presAssocID="{42E87432-7C00-41D4-8E71-97F9EDAABFF3}" presName="childTextHidden" presStyleLbl="bgAccFollowNode1" presStyleIdx="0" presStyleCnt="2"/>
      <dgm:spPr/>
    </dgm:pt>
    <dgm:pt modelId="{B92D8D52-E425-4F78-8FD0-5CF7CB1C84C6}" type="pres">
      <dgm:prSet presAssocID="{42E87432-7C00-41D4-8E71-97F9EDAABFF3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1EB97A99-4EC0-47FD-8BB5-12529CEF7C60}" type="pres">
      <dgm:prSet presAssocID="{42E87432-7C00-41D4-8E71-97F9EDAABFF3}" presName="aSpace" presStyleCnt="0"/>
      <dgm:spPr/>
    </dgm:pt>
    <dgm:pt modelId="{A792316B-61D9-4AE0-ABA1-012FEDF84616}" type="pres">
      <dgm:prSet presAssocID="{E7AB9DAA-A452-4EA2-911B-ABC372A62BC1}" presName="compNode" presStyleCnt="0"/>
      <dgm:spPr/>
    </dgm:pt>
    <dgm:pt modelId="{153DF483-32E4-4F41-BAAE-47D3645CBF72}" type="pres">
      <dgm:prSet presAssocID="{E7AB9DAA-A452-4EA2-911B-ABC372A62BC1}" presName="noGeometry" presStyleCnt="0"/>
      <dgm:spPr/>
    </dgm:pt>
    <dgm:pt modelId="{27F7EBFC-A11F-41BE-8A38-FDC2A637FC04}" type="pres">
      <dgm:prSet presAssocID="{E7AB9DAA-A452-4EA2-911B-ABC372A62BC1}" presName="childTextVisible" presStyleLbl="bgAccFollowNode1" presStyleIdx="1" presStyleCnt="2">
        <dgm:presLayoutVars>
          <dgm:bulletEnabled val="1"/>
        </dgm:presLayoutVars>
      </dgm:prSet>
      <dgm:spPr/>
    </dgm:pt>
    <dgm:pt modelId="{9903E3D6-6321-4FDD-8BB1-5D43FB14F04B}" type="pres">
      <dgm:prSet presAssocID="{E7AB9DAA-A452-4EA2-911B-ABC372A62BC1}" presName="childTextHidden" presStyleLbl="bgAccFollowNode1" presStyleIdx="1" presStyleCnt="2"/>
      <dgm:spPr/>
    </dgm:pt>
    <dgm:pt modelId="{D5A6D50E-E17A-4D7A-91F8-63B486223C5B}" type="pres">
      <dgm:prSet presAssocID="{E7AB9DAA-A452-4EA2-911B-ABC372A62BC1}" presName="parentText" presStyleLbl="node1" presStyleIdx="1" presStyleCnt="2">
        <dgm:presLayoutVars>
          <dgm:chMax val="1"/>
          <dgm:bulletEnabled val="1"/>
        </dgm:presLayoutVars>
      </dgm:prSet>
      <dgm:spPr/>
    </dgm:pt>
  </dgm:ptLst>
  <dgm:cxnLst>
    <dgm:cxn modelId="{E042CC10-9007-46B6-8466-DE719C018D9C}" type="presOf" srcId="{42E87432-7C00-41D4-8E71-97F9EDAABFF3}" destId="{B92D8D52-E425-4F78-8FD0-5CF7CB1C84C6}" srcOrd="0" destOrd="0" presId="urn:microsoft.com/office/officeart/2005/8/layout/hProcess6"/>
    <dgm:cxn modelId="{570B6416-0CFE-479E-A3BC-70F075FA98C2}" type="presOf" srcId="{123D5219-59C2-4567-ABF8-B62F448A56B6}" destId="{D94AB5CB-0879-4041-B943-F2E58A202063}" srcOrd="0" destOrd="0" presId="urn:microsoft.com/office/officeart/2005/8/layout/hProcess6"/>
    <dgm:cxn modelId="{AD7D861B-C5F3-48B4-8464-8DA5F6D8829A}" type="presOf" srcId="{A0660121-AD6C-469E-A3DF-86549E4E8BA6}" destId="{27F7EBFC-A11F-41BE-8A38-FDC2A637FC04}" srcOrd="0" destOrd="1" presId="urn:microsoft.com/office/officeart/2005/8/layout/hProcess6"/>
    <dgm:cxn modelId="{61620F1E-487E-4F68-81FE-9C9575F2A6E4}" srcId="{123D5219-59C2-4567-ABF8-B62F448A56B6}" destId="{E7AB9DAA-A452-4EA2-911B-ABC372A62BC1}" srcOrd="1" destOrd="0" parTransId="{C0458E1E-AA13-4C18-BDBE-6E6EE0424CCC}" sibTransId="{6161B273-BDE5-4771-B0D9-2F82E20AA53F}"/>
    <dgm:cxn modelId="{AAA2892F-A815-4179-A10A-5F64EE287F69}" srcId="{E7AB9DAA-A452-4EA2-911B-ABC372A62BC1}" destId="{E2BD72A1-77C6-4882-9109-479C1A018C48}" srcOrd="2" destOrd="0" parTransId="{55CA1952-0B9C-4246-A0D5-2982954B79CD}" sibTransId="{2990AC2A-FD5E-4475-9DBC-FCE509E832EA}"/>
    <dgm:cxn modelId="{C5FD6036-E0E9-4D03-A2ED-A2D333825DD4}" type="presOf" srcId="{E2BD72A1-77C6-4882-9109-479C1A018C48}" destId="{9903E3D6-6321-4FDD-8BB1-5D43FB14F04B}" srcOrd="1" destOrd="2" presId="urn:microsoft.com/office/officeart/2005/8/layout/hProcess6"/>
    <dgm:cxn modelId="{88415E5E-2270-442B-9FF7-D3E4075E1199}" srcId="{42E87432-7C00-41D4-8E71-97F9EDAABFF3}" destId="{B9D979E0-D11B-478D-9A1E-35573C183174}" srcOrd="0" destOrd="0" parTransId="{EA601AB8-3CF7-4DEB-BA0B-D8D1200AF21D}" sibTransId="{51314739-9DE1-444E-BD2E-3D6F7575C26B}"/>
    <dgm:cxn modelId="{CFEF8165-4C2A-4A62-A122-09416E99A1FD}" type="presOf" srcId="{E7AB9DAA-A452-4EA2-911B-ABC372A62BC1}" destId="{D5A6D50E-E17A-4D7A-91F8-63B486223C5B}" srcOrd="0" destOrd="0" presId="urn:microsoft.com/office/officeart/2005/8/layout/hProcess6"/>
    <dgm:cxn modelId="{65FD4872-950D-44EB-AAA5-57991597C972}" type="presOf" srcId="{244161C2-BA41-4B0C-BA19-C80A2F597F69}" destId="{27F7EBFC-A11F-41BE-8A38-FDC2A637FC04}" srcOrd="0" destOrd="0" presId="urn:microsoft.com/office/officeart/2005/8/layout/hProcess6"/>
    <dgm:cxn modelId="{F8864053-4E02-4690-ADBE-EF0BBE46B50B}" type="presOf" srcId="{244161C2-BA41-4B0C-BA19-C80A2F597F69}" destId="{9903E3D6-6321-4FDD-8BB1-5D43FB14F04B}" srcOrd="1" destOrd="0" presId="urn:microsoft.com/office/officeart/2005/8/layout/hProcess6"/>
    <dgm:cxn modelId="{C99FB77E-5828-49E0-B79E-B45D081E5CEC}" srcId="{123D5219-59C2-4567-ABF8-B62F448A56B6}" destId="{42E87432-7C00-41D4-8E71-97F9EDAABFF3}" srcOrd="0" destOrd="0" parTransId="{E07CBE41-3C16-44F0-A4C0-5B49DC491056}" sibTransId="{C8E2F5D3-90D9-403D-9A72-02BB9C7E7B8A}"/>
    <dgm:cxn modelId="{C0627E8A-A83A-4656-A072-E70A329E9475}" type="presOf" srcId="{E2BD72A1-77C6-4882-9109-479C1A018C48}" destId="{27F7EBFC-A11F-41BE-8A38-FDC2A637FC04}" srcOrd="0" destOrd="2" presId="urn:microsoft.com/office/officeart/2005/8/layout/hProcess6"/>
    <dgm:cxn modelId="{8C75D096-23E4-4A9B-A316-3007A8904F0E}" srcId="{E7AB9DAA-A452-4EA2-911B-ABC372A62BC1}" destId="{244161C2-BA41-4B0C-BA19-C80A2F597F69}" srcOrd="0" destOrd="0" parTransId="{A793361D-3286-4ECF-BFBF-9CEB0EF7B5CE}" sibTransId="{F626876A-7410-4D6B-9772-F85872751EAA}"/>
    <dgm:cxn modelId="{790BB8A4-DC64-4E8C-87A0-22E29F23F796}" type="presOf" srcId="{A0660121-AD6C-469E-A3DF-86549E4E8BA6}" destId="{9903E3D6-6321-4FDD-8BB1-5D43FB14F04B}" srcOrd="1" destOrd="1" presId="urn:microsoft.com/office/officeart/2005/8/layout/hProcess6"/>
    <dgm:cxn modelId="{A5ACD9E8-BF00-40C0-9B5E-CF2A36E646E2}" type="presOf" srcId="{B9D979E0-D11B-478D-9A1E-35573C183174}" destId="{EAFA8091-6771-44A9-A910-07DD60C9B519}" srcOrd="1" destOrd="0" presId="urn:microsoft.com/office/officeart/2005/8/layout/hProcess6"/>
    <dgm:cxn modelId="{27E502EE-30ED-4CD5-9891-0DC7A369BE80}" srcId="{E7AB9DAA-A452-4EA2-911B-ABC372A62BC1}" destId="{A0660121-AD6C-469E-A3DF-86549E4E8BA6}" srcOrd="1" destOrd="0" parTransId="{33D856DA-5A46-46FC-8661-72CE252FA728}" sibTransId="{8FBE462B-EE87-4F33-8C41-C6613F0459E1}"/>
    <dgm:cxn modelId="{17AC34EE-4F56-413A-AA00-8E6C547B4E2D}" type="presOf" srcId="{B9D979E0-D11B-478D-9A1E-35573C183174}" destId="{7642EFF1-20D0-45D8-93C5-84C37DFDB733}" srcOrd="0" destOrd="0" presId="urn:microsoft.com/office/officeart/2005/8/layout/hProcess6"/>
    <dgm:cxn modelId="{39882785-BD0F-49AA-8626-24B8418FAA7C}" type="presParOf" srcId="{D94AB5CB-0879-4041-B943-F2E58A202063}" destId="{00B16FA8-2BC2-4D3C-A0CF-C572345627AF}" srcOrd="0" destOrd="0" presId="urn:microsoft.com/office/officeart/2005/8/layout/hProcess6"/>
    <dgm:cxn modelId="{4822F796-7805-4820-AC19-80E1111937E1}" type="presParOf" srcId="{00B16FA8-2BC2-4D3C-A0CF-C572345627AF}" destId="{2A92C336-E51C-4425-B45E-F74367DB48BF}" srcOrd="0" destOrd="0" presId="urn:microsoft.com/office/officeart/2005/8/layout/hProcess6"/>
    <dgm:cxn modelId="{65B1A208-1D44-4BA0-BCFB-5DAD7DEB3CF2}" type="presParOf" srcId="{00B16FA8-2BC2-4D3C-A0CF-C572345627AF}" destId="{7642EFF1-20D0-45D8-93C5-84C37DFDB733}" srcOrd="1" destOrd="0" presId="urn:microsoft.com/office/officeart/2005/8/layout/hProcess6"/>
    <dgm:cxn modelId="{4B8C8EC6-C3FC-4F26-8637-650D23FBA61A}" type="presParOf" srcId="{00B16FA8-2BC2-4D3C-A0CF-C572345627AF}" destId="{EAFA8091-6771-44A9-A910-07DD60C9B519}" srcOrd="2" destOrd="0" presId="urn:microsoft.com/office/officeart/2005/8/layout/hProcess6"/>
    <dgm:cxn modelId="{AE50B528-6AC4-4488-9E6E-5829996E1B9E}" type="presParOf" srcId="{00B16FA8-2BC2-4D3C-A0CF-C572345627AF}" destId="{B92D8D52-E425-4F78-8FD0-5CF7CB1C84C6}" srcOrd="3" destOrd="0" presId="urn:microsoft.com/office/officeart/2005/8/layout/hProcess6"/>
    <dgm:cxn modelId="{EAF21E4E-7084-4029-8F9B-6AB8A9CF4D91}" type="presParOf" srcId="{D94AB5CB-0879-4041-B943-F2E58A202063}" destId="{1EB97A99-4EC0-47FD-8BB5-12529CEF7C60}" srcOrd="1" destOrd="0" presId="urn:microsoft.com/office/officeart/2005/8/layout/hProcess6"/>
    <dgm:cxn modelId="{B1FBB379-225B-4576-B144-4CD89926B0F6}" type="presParOf" srcId="{D94AB5CB-0879-4041-B943-F2E58A202063}" destId="{A792316B-61D9-4AE0-ABA1-012FEDF84616}" srcOrd="2" destOrd="0" presId="urn:microsoft.com/office/officeart/2005/8/layout/hProcess6"/>
    <dgm:cxn modelId="{13FDB6F4-67C5-4DAF-9E7B-C00D73AEDF9F}" type="presParOf" srcId="{A792316B-61D9-4AE0-ABA1-012FEDF84616}" destId="{153DF483-32E4-4F41-BAAE-47D3645CBF72}" srcOrd="0" destOrd="0" presId="urn:microsoft.com/office/officeart/2005/8/layout/hProcess6"/>
    <dgm:cxn modelId="{67293EB5-038A-4A03-8F4A-58572A4278ED}" type="presParOf" srcId="{A792316B-61D9-4AE0-ABA1-012FEDF84616}" destId="{27F7EBFC-A11F-41BE-8A38-FDC2A637FC04}" srcOrd="1" destOrd="0" presId="urn:microsoft.com/office/officeart/2005/8/layout/hProcess6"/>
    <dgm:cxn modelId="{7E1B317E-40ED-4678-BB6F-1A57E6CB0D21}" type="presParOf" srcId="{A792316B-61D9-4AE0-ABA1-012FEDF84616}" destId="{9903E3D6-6321-4FDD-8BB1-5D43FB14F04B}" srcOrd="2" destOrd="0" presId="urn:microsoft.com/office/officeart/2005/8/layout/hProcess6"/>
    <dgm:cxn modelId="{5472CFFA-D6D6-4779-A8FD-AB3B2BCFD042}" type="presParOf" srcId="{A792316B-61D9-4AE0-ABA1-012FEDF84616}" destId="{D5A6D50E-E17A-4D7A-91F8-63B486223C5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2E30F5-7D02-4910-AE6C-4F5EBD56E1E7}">
      <dsp:nvSpPr>
        <dsp:cNvPr id="0" name=""/>
        <dsp:cNvSpPr/>
      </dsp:nvSpPr>
      <dsp:spPr>
        <a:xfrm>
          <a:off x="810236" y="1700120"/>
          <a:ext cx="1389600" cy="1328074"/>
        </a:xfrm>
        <a:prstGeom prst="ellipse">
          <a:avLst/>
        </a:prstGeom>
        <a:noFill/>
        <a:ln>
          <a:solidFill>
            <a:srgbClr val="80000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200" b="1" kern="1200"/>
            <a:t>Maiam nayri Wingara</a:t>
          </a:r>
          <a:endParaRPr lang="en-AU" sz="1200" b="1" kern="1200" dirty="0"/>
        </a:p>
      </dsp:txBody>
      <dsp:txXfrm>
        <a:off x="1013738" y="1894612"/>
        <a:ext cx="982596" cy="939090"/>
      </dsp:txXfrm>
    </dsp:sp>
    <dsp:sp modelId="{B177D7B6-B4E6-4D33-8A2B-C0CEE8203D1B}">
      <dsp:nvSpPr>
        <dsp:cNvPr id="0" name=""/>
        <dsp:cNvSpPr/>
      </dsp:nvSpPr>
      <dsp:spPr>
        <a:xfrm>
          <a:off x="2590080" y="0"/>
          <a:ext cx="1358783" cy="1358783"/>
        </a:xfrm>
        <a:prstGeom prst="ellipse">
          <a:avLst/>
        </a:prstGeom>
        <a:noFill/>
        <a:ln>
          <a:solidFill>
            <a:srgbClr val="80000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b="1" kern="1200" dirty="0"/>
            <a:t>Indigenous Data Governance Structure</a:t>
          </a:r>
        </a:p>
      </dsp:txBody>
      <dsp:txXfrm>
        <a:off x="2789069" y="198989"/>
        <a:ext cx="960805" cy="960805"/>
      </dsp:txXfrm>
    </dsp:sp>
    <dsp:sp modelId="{7803A0BA-F6D8-40EE-9706-F4F75AFDE9C8}">
      <dsp:nvSpPr>
        <dsp:cNvPr id="0" name=""/>
        <dsp:cNvSpPr/>
      </dsp:nvSpPr>
      <dsp:spPr>
        <a:xfrm>
          <a:off x="4310693" y="1709890"/>
          <a:ext cx="1358783" cy="1358783"/>
        </a:xfrm>
        <a:prstGeom prst="ellipse">
          <a:avLst/>
        </a:prstGeom>
        <a:noFill/>
        <a:ln>
          <a:solidFill>
            <a:srgbClr val="80000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 dirty="0"/>
            <a:t>ACT Health Directorate</a:t>
          </a:r>
        </a:p>
      </dsp:txBody>
      <dsp:txXfrm>
        <a:off x="4509682" y="1908879"/>
        <a:ext cx="960805" cy="960805"/>
      </dsp:txXfrm>
    </dsp:sp>
    <dsp:sp modelId="{F480F930-6DDC-49A6-893E-95A6FA9312B2}">
      <dsp:nvSpPr>
        <dsp:cNvPr id="0" name=""/>
        <dsp:cNvSpPr/>
      </dsp:nvSpPr>
      <dsp:spPr>
        <a:xfrm>
          <a:off x="2540932" y="3540006"/>
          <a:ext cx="1358783" cy="1358783"/>
        </a:xfrm>
        <a:prstGeom prst="ellipse">
          <a:avLst/>
        </a:prstGeom>
        <a:noFill/>
        <a:ln>
          <a:solidFill>
            <a:srgbClr val="80000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 dirty="0"/>
            <a:t>ACT Health Directorate Executive</a:t>
          </a:r>
        </a:p>
      </dsp:txBody>
      <dsp:txXfrm>
        <a:off x="2739921" y="3738995"/>
        <a:ext cx="960805" cy="960805"/>
      </dsp:txXfrm>
    </dsp:sp>
    <dsp:sp modelId="{2A89EBE1-E9D2-433A-8170-1FA6AD6EE345}">
      <dsp:nvSpPr>
        <dsp:cNvPr id="0" name=""/>
        <dsp:cNvSpPr/>
      </dsp:nvSpPr>
      <dsp:spPr>
        <a:xfrm>
          <a:off x="1774036" y="1072253"/>
          <a:ext cx="3049164" cy="2754770"/>
        </a:xfrm>
        <a:prstGeom prst="ellipse">
          <a:avLst/>
        </a:prstGeom>
        <a:noFill/>
        <a:ln>
          <a:solidFill>
            <a:srgbClr val="80000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200" b="1" kern="1200"/>
            <a:t>ACT Indigenous community</a:t>
          </a:r>
          <a:endParaRPr lang="en-AU" sz="1200" b="1" kern="1200" dirty="0"/>
        </a:p>
      </dsp:txBody>
      <dsp:txXfrm>
        <a:off x="2220576" y="1475680"/>
        <a:ext cx="2156084" cy="19479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99E72-8B91-4128-B7B3-FFBF1A87899A}">
      <dsp:nvSpPr>
        <dsp:cNvPr id="0" name=""/>
        <dsp:cNvSpPr/>
      </dsp:nvSpPr>
      <dsp:spPr>
        <a:xfrm>
          <a:off x="774799" y="754608"/>
          <a:ext cx="3075894" cy="2688719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Presented to the executive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Introduced the concepts of IDSov and IDGov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Project Plan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AU" sz="1400" kern="1200" dirty="0"/>
        </a:p>
      </dsp:txBody>
      <dsp:txXfrm>
        <a:off x="1543772" y="1157916"/>
        <a:ext cx="1499499" cy="1882103"/>
      </dsp:txXfrm>
    </dsp:sp>
    <dsp:sp modelId="{5DDFFC11-5911-4AAD-8FC2-B578C0215DA0}">
      <dsp:nvSpPr>
        <dsp:cNvPr id="0" name=""/>
        <dsp:cNvSpPr/>
      </dsp:nvSpPr>
      <dsp:spPr>
        <a:xfrm>
          <a:off x="5825" y="1329994"/>
          <a:ext cx="1537947" cy="15379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ACT Health Directorate Executive</a:t>
          </a:r>
        </a:p>
      </dsp:txBody>
      <dsp:txXfrm>
        <a:off x="231052" y="1555221"/>
        <a:ext cx="1087493" cy="1087493"/>
      </dsp:txXfrm>
    </dsp:sp>
    <dsp:sp modelId="{D8EF0942-1A89-48E5-B38F-61768E1570EA}">
      <dsp:nvSpPr>
        <dsp:cNvPr id="0" name=""/>
        <dsp:cNvSpPr/>
      </dsp:nvSpPr>
      <dsp:spPr>
        <a:xfrm>
          <a:off x="4811910" y="754608"/>
          <a:ext cx="3075894" cy="2688719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Met with key data stewards and data custodians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Principles and project plan</a:t>
          </a:r>
        </a:p>
      </dsp:txBody>
      <dsp:txXfrm>
        <a:off x="5580884" y="1157916"/>
        <a:ext cx="1499499" cy="1882103"/>
      </dsp:txXfrm>
    </dsp:sp>
    <dsp:sp modelId="{0C115A98-920D-4005-B5FE-687FB37D9C9D}">
      <dsp:nvSpPr>
        <dsp:cNvPr id="0" name=""/>
        <dsp:cNvSpPr/>
      </dsp:nvSpPr>
      <dsp:spPr>
        <a:xfrm>
          <a:off x="4042937" y="1329994"/>
          <a:ext cx="1537947" cy="15379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Internal engagement with Data teams</a:t>
          </a:r>
        </a:p>
      </dsp:txBody>
      <dsp:txXfrm>
        <a:off x="4268164" y="1555221"/>
        <a:ext cx="1087493" cy="1087493"/>
      </dsp:txXfrm>
    </dsp:sp>
    <dsp:sp modelId="{E589F932-AFAC-4AE1-822D-63B97D8FBE52}">
      <dsp:nvSpPr>
        <dsp:cNvPr id="0" name=""/>
        <dsp:cNvSpPr/>
      </dsp:nvSpPr>
      <dsp:spPr>
        <a:xfrm>
          <a:off x="8849022" y="754608"/>
          <a:ext cx="3075894" cy="2688719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Invited data stewards and data custodians to complete training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Outlines history and development of IDSov principles</a:t>
          </a:r>
        </a:p>
      </dsp:txBody>
      <dsp:txXfrm>
        <a:off x="9617996" y="1157916"/>
        <a:ext cx="1499499" cy="1882103"/>
      </dsp:txXfrm>
    </dsp:sp>
    <dsp:sp modelId="{60E12EE9-3589-4D39-9B94-E7BF5C77BC05}">
      <dsp:nvSpPr>
        <dsp:cNvPr id="0" name=""/>
        <dsp:cNvSpPr/>
      </dsp:nvSpPr>
      <dsp:spPr>
        <a:xfrm>
          <a:off x="8080049" y="1329994"/>
          <a:ext cx="1537947" cy="15379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Fundamentals of </a:t>
          </a:r>
          <a:r>
            <a:rPr lang="en-AU" sz="1400" kern="1200" dirty="0" err="1"/>
            <a:t>IDSov</a:t>
          </a:r>
          <a:r>
            <a:rPr lang="en-AU" sz="1400" kern="1200" dirty="0"/>
            <a:t>, Modules 1-3</a:t>
          </a:r>
        </a:p>
      </dsp:txBody>
      <dsp:txXfrm>
        <a:off x="8305276" y="1555221"/>
        <a:ext cx="1087493" cy="10874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7BF27-7663-4B33-BF6B-BB2EE94E700A}">
      <dsp:nvSpPr>
        <dsp:cNvPr id="0" name=""/>
        <dsp:cNvSpPr/>
      </dsp:nvSpPr>
      <dsp:spPr>
        <a:xfrm>
          <a:off x="771123" y="718114"/>
          <a:ext cx="3061300" cy="2675962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19050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500" kern="1200" dirty="0" err="1"/>
            <a:t>MnW</a:t>
          </a:r>
          <a:r>
            <a:rPr lang="en-AU" sz="1500" kern="1200" dirty="0"/>
            <a:t> stall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500" kern="1200" dirty="0"/>
            <a:t>Information and registration</a:t>
          </a:r>
        </a:p>
      </dsp:txBody>
      <dsp:txXfrm>
        <a:off x="1536448" y="1119508"/>
        <a:ext cx="1492384" cy="1873174"/>
      </dsp:txXfrm>
    </dsp:sp>
    <dsp:sp modelId="{827F096D-FC37-4239-9611-B32F0DBB38CA}">
      <dsp:nvSpPr>
        <dsp:cNvPr id="0" name=""/>
        <dsp:cNvSpPr/>
      </dsp:nvSpPr>
      <dsp:spPr>
        <a:xfrm>
          <a:off x="5797" y="1290770"/>
          <a:ext cx="1530650" cy="1530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NAIDOC Family Day</a:t>
          </a:r>
        </a:p>
      </dsp:txBody>
      <dsp:txXfrm>
        <a:off x="229956" y="1514929"/>
        <a:ext cx="1082332" cy="1082332"/>
      </dsp:txXfrm>
    </dsp:sp>
    <dsp:sp modelId="{D191C45B-1A52-46D2-BDD3-902F2D8259D0}">
      <dsp:nvSpPr>
        <dsp:cNvPr id="0" name=""/>
        <dsp:cNvSpPr/>
      </dsp:nvSpPr>
      <dsp:spPr>
        <a:xfrm>
          <a:off x="4789080" y="718114"/>
          <a:ext cx="3061300" cy="2675962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19050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500" kern="1200" dirty="0"/>
            <a:t>Presented the project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500" kern="1200" dirty="0"/>
            <a:t>Undertook a workshop on data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500" kern="1200" dirty="0"/>
            <a:t>Developing </a:t>
          </a:r>
          <a:r>
            <a:rPr lang="en-AU" sz="1500" kern="1200" dirty="0" err="1"/>
            <a:t>IDGov</a:t>
          </a:r>
          <a:r>
            <a:rPr lang="en-AU" sz="1500" kern="1200" dirty="0"/>
            <a:t> structure</a:t>
          </a:r>
        </a:p>
      </dsp:txBody>
      <dsp:txXfrm>
        <a:off x="5554405" y="1119508"/>
        <a:ext cx="1492384" cy="1873174"/>
      </dsp:txXfrm>
    </dsp:sp>
    <dsp:sp modelId="{B08F7353-A6E0-42B0-8DD4-567469E1B924}">
      <dsp:nvSpPr>
        <dsp:cNvPr id="0" name=""/>
        <dsp:cNvSpPr/>
      </dsp:nvSpPr>
      <dsp:spPr>
        <a:xfrm>
          <a:off x="4023755" y="1290770"/>
          <a:ext cx="1530650" cy="1530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Community Forum #1</a:t>
          </a:r>
        </a:p>
      </dsp:txBody>
      <dsp:txXfrm>
        <a:off x="4247914" y="1514929"/>
        <a:ext cx="1082332" cy="1082332"/>
      </dsp:txXfrm>
    </dsp:sp>
    <dsp:sp modelId="{7642EFF1-20D0-45D8-93C5-84C37DFDB733}">
      <dsp:nvSpPr>
        <dsp:cNvPr id="0" name=""/>
        <dsp:cNvSpPr/>
      </dsp:nvSpPr>
      <dsp:spPr>
        <a:xfrm>
          <a:off x="8807038" y="718114"/>
          <a:ext cx="3061300" cy="2675962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19050" bIns="952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AU" sz="1500" kern="1200" dirty="0"/>
            <a:t>Complete </a:t>
          </a:r>
          <a:r>
            <a:rPr lang="en-AU" sz="1500" kern="1200" dirty="0" err="1"/>
            <a:t>IDGov</a:t>
          </a:r>
          <a:r>
            <a:rPr lang="en-AU" sz="1500" kern="1200" dirty="0"/>
            <a:t> structure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AU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AU" sz="1500" kern="1200" dirty="0"/>
            <a:t>Data mapping around priorities</a:t>
          </a:r>
        </a:p>
      </dsp:txBody>
      <dsp:txXfrm>
        <a:off x="9572363" y="1119508"/>
        <a:ext cx="1492384" cy="1873174"/>
      </dsp:txXfrm>
    </dsp:sp>
    <dsp:sp modelId="{B92D8D52-E425-4F78-8FD0-5CF7CB1C84C6}">
      <dsp:nvSpPr>
        <dsp:cNvPr id="0" name=""/>
        <dsp:cNvSpPr/>
      </dsp:nvSpPr>
      <dsp:spPr>
        <a:xfrm>
          <a:off x="8041712" y="1290770"/>
          <a:ext cx="1530650" cy="1530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200" kern="1200" dirty="0"/>
            <a:t>Community Forum #2</a:t>
          </a:r>
        </a:p>
      </dsp:txBody>
      <dsp:txXfrm>
        <a:off x="8265871" y="1514929"/>
        <a:ext cx="1082332" cy="10823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42EFF1-20D0-45D8-93C5-84C37DFDB733}">
      <dsp:nvSpPr>
        <dsp:cNvPr id="0" name=""/>
        <dsp:cNvSpPr/>
      </dsp:nvSpPr>
      <dsp:spPr>
        <a:xfrm>
          <a:off x="1158569" y="30878"/>
          <a:ext cx="4633696" cy="4050433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16510" rIns="3302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kern="1200" dirty="0"/>
            <a:t>Invite those interested in the project</a:t>
          </a:r>
        </a:p>
      </dsp:txBody>
      <dsp:txXfrm>
        <a:off x="2316993" y="638443"/>
        <a:ext cx="2258927" cy="2835303"/>
      </dsp:txXfrm>
    </dsp:sp>
    <dsp:sp modelId="{B92D8D52-E425-4F78-8FD0-5CF7CB1C84C6}">
      <dsp:nvSpPr>
        <dsp:cNvPr id="0" name=""/>
        <dsp:cNvSpPr/>
      </dsp:nvSpPr>
      <dsp:spPr>
        <a:xfrm>
          <a:off x="144" y="897671"/>
          <a:ext cx="2316848" cy="23168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Fundamentals of </a:t>
          </a:r>
          <a:r>
            <a:rPr lang="en-AU" sz="1600" kern="1200" dirty="0" err="1"/>
            <a:t>IDSov</a:t>
          </a:r>
          <a:r>
            <a:rPr lang="en-AU" sz="1600" kern="1200" dirty="0"/>
            <a:t>, Modules 1-3</a:t>
          </a:r>
        </a:p>
      </dsp:txBody>
      <dsp:txXfrm>
        <a:off x="339439" y="1236966"/>
        <a:ext cx="1638258" cy="1638258"/>
      </dsp:txXfrm>
    </dsp:sp>
    <dsp:sp modelId="{27F7EBFC-A11F-41BE-8A38-FDC2A637FC04}">
      <dsp:nvSpPr>
        <dsp:cNvPr id="0" name=""/>
        <dsp:cNvSpPr/>
      </dsp:nvSpPr>
      <dsp:spPr>
        <a:xfrm>
          <a:off x="7240295" y="30878"/>
          <a:ext cx="4633696" cy="4050433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16510" rIns="3302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600" kern="1200" dirty="0" err="1"/>
            <a:t>IDSov</a:t>
          </a:r>
          <a:r>
            <a:rPr lang="en-AU" sz="2600" kern="1200" dirty="0"/>
            <a:t> Fundamentals 4-8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600" kern="1200" dirty="0"/>
            <a:t>Data Literacy and Practice training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600" kern="1200" dirty="0"/>
            <a:t>TOR </a:t>
          </a:r>
        </a:p>
      </dsp:txBody>
      <dsp:txXfrm>
        <a:off x="8398719" y="638443"/>
        <a:ext cx="2258927" cy="2835303"/>
      </dsp:txXfrm>
    </dsp:sp>
    <dsp:sp modelId="{D5A6D50E-E17A-4D7A-91F8-63B486223C5B}">
      <dsp:nvSpPr>
        <dsp:cNvPr id="0" name=""/>
        <dsp:cNvSpPr/>
      </dsp:nvSpPr>
      <dsp:spPr>
        <a:xfrm>
          <a:off x="6081871" y="897671"/>
          <a:ext cx="2316848" cy="23168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/>
            <a:t>Set up </a:t>
          </a:r>
          <a:r>
            <a:rPr lang="en-AU" sz="1800" kern="1200" dirty="0" err="1"/>
            <a:t>IDGov</a:t>
          </a:r>
          <a:r>
            <a:rPr lang="en-AU" sz="1800" kern="1200" dirty="0"/>
            <a:t> structure</a:t>
          </a:r>
        </a:p>
      </dsp:txBody>
      <dsp:txXfrm>
        <a:off x="6421166" y="1236966"/>
        <a:ext cx="1638258" cy="1638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6458E-0D36-4A51-B0A2-3F3AE10BA7BC}" type="datetimeFigureOut">
              <a:rPr lang="en-AU" smtClean="0"/>
              <a:t>5/10/2025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05F7E-C680-473E-9E37-CD1E130CCFF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918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05F7E-C680-473E-9E37-CD1E130CCFFD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0042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CF24-C22D-462A-B132-68851D1AFA68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8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Indigenous-developed and Indigenous-led philosophy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Asserts rights over data creation, ownership, access, and use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Grounded in self-determination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movement with local applications</a:t>
            </a: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Speaker Notes: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Indigenous Data Sovereignty, or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IDSov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 about the right of Indigenous peoples to govern the data that relates to them. It's a global movement but deeply rooted in local sovereignty, justice, and self-determination.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05F7E-C680-473E-9E37-CD1E130CCFFD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3982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05F7E-C680-473E-9E37-CD1E130CCFFD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2383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Partners: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Maiam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nayri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Wingara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Collective, ACT Aboriginal and Torres Strait Islander community, ACT Health Directorate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Objective: Embed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IDGov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realise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IDSov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 as a demonstration site for national systems change</a:t>
            </a: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Speaker Notes: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this project, we brought together community, government, and Indigenous data experts to co-develop governance systems that return control to community.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05F7E-C680-473E-9E37-CD1E130CCFFD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9987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05F7E-C680-473E-9E37-CD1E130CCFFD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795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90C9-D143-4CD2-B8E6-239B1A84FDA7}" type="datetimeFigureOut">
              <a:rPr lang="en-AU" smtClean="0"/>
              <a:t>5/10/2025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FC4E-472B-4609-BDE2-44D4366056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511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90C9-D143-4CD2-B8E6-239B1A84FDA7}" type="datetimeFigureOut">
              <a:rPr lang="en-AU" smtClean="0"/>
              <a:t>5/10/2025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FC4E-472B-4609-BDE2-44D4366056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810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90C9-D143-4CD2-B8E6-239B1A84FDA7}" type="datetimeFigureOut">
              <a:rPr lang="en-AU" smtClean="0"/>
              <a:t>5/10/2025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FC4E-472B-4609-BDE2-44D4366056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0499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90C9-D143-4CD2-B8E6-239B1A84FDA7}" type="datetimeFigureOut">
              <a:rPr lang="en-AU" smtClean="0"/>
              <a:t>5/10/2025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FC4E-472B-4609-BDE2-44D4366056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9978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90C9-D143-4CD2-B8E6-239B1A84FDA7}" type="datetimeFigureOut">
              <a:rPr lang="en-AU" smtClean="0"/>
              <a:t>5/10/2025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FC4E-472B-4609-BDE2-44D4366056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6908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90C9-D143-4CD2-B8E6-239B1A84FDA7}" type="datetimeFigureOut">
              <a:rPr lang="en-AU" smtClean="0"/>
              <a:t>5/10/2025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FC4E-472B-4609-BDE2-44D4366056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157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90C9-D143-4CD2-B8E6-239B1A84FDA7}" type="datetimeFigureOut">
              <a:rPr lang="en-AU" smtClean="0"/>
              <a:t>5/10/2025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FC4E-472B-4609-BDE2-44D4366056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688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90C9-D143-4CD2-B8E6-239B1A84FDA7}" type="datetimeFigureOut">
              <a:rPr lang="en-AU" smtClean="0"/>
              <a:t>5/10/2025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FC4E-472B-4609-BDE2-44D4366056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9013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90C9-D143-4CD2-B8E6-239B1A84FDA7}" type="datetimeFigureOut">
              <a:rPr lang="en-AU" smtClean="0"/>
              <a:t>5/10/2025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FC4E-472B-4609-BDE2-44D4366056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9805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90C9-D143-4CD2-B8E6-239B1A84FDA7}" type="datetimeFigureOut">
              <a:rPr lang="en-AU" smtClean="0"/>
              <a:t>5/10/2025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FC4E-472B-4609-BDE2-44D4366056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405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90C9-D143-4CD2-B8E6-239B1A84FDA7}" type="datetimeFigureOut">
              <a:rPr lang="en-AU" smtClean="0"/>
              <a:t>5/10/2025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FC4E-472B-4609-BDE2-44D4366056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1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090C9-D143-4CD2-B8E6-239B1A84FDA7}" type="datetimeFigureOut">
              <a:rPr lang="en-AU" smtClean="0"/>
              <a:t>5/10/2025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DFC4E-472B-4609-BDE2-44D4366056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986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s.anu.edu.au/publications/series/caepr/indigenous-data-sovereignt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ess-files.anu.edu.au/downloads/press/n2140/pdf/ch03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maiamnayriwingara.org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320040"/>
            <a:ext cx="7472706" cy="3892669"/>
          </a:xfrm>
        </p:spPr>
        <p:txBody>
          <a:bodyPr>
            <a:normAutofit fontScale="90000"/>
          </a:bodyPr>
          <a:lstStyle/>
          <a:p>
            <a:pPr algn="l"/>
            <a:r>
              <a:rPr lang="en-AU" sz="5400" b="1" dirty="0">
                <a:solidFill>
                  <a:schemeClr val="bg2">
                    <a:lumMod val="50000"/>
                  </a:schemeClr>
                </a:solidFill>
              </a:rPr>
              <a:t>Indigenous Data Governance in the Australian Capital </a:t>
            </a:r>
            <a:br>
              <a:rPr lang="en-AU" sz="5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AU" sz="5400" b="1" dirty="0">
                <a:solidFill>
                  <a:schemeClr val="bg2">
                    <a:lumMod val="50000"/>
                  </a:schemeClr>
                </a:solidFill>
              </a:rPr>
              <a:t>Territory (ACT)</a:t>
            </a:r>
            <a:br>
              <a:rPr lang="en-AU" sz="5400" b="1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AU" sz="5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AU" sz="3600" b="1" dirty="0" err="1">
                <a:solidFill>
                  <a:schemeClr val="bg2">
                    <a:lumMod val="50000"/>
                  </a:schemeClr>
                </a:solidFill>
              </a:rPr>
              <a:t>SciDataCom</a:t>
            </a:r>
            <a:r>
              <a:rPr lang="en-AU" sz="3600" b="1" dirty="0">
                <a:solidFill>
                  <a:schemeClr val="bg2">
                    <a:lumMod val="50000"/>
                  </a:schemeClr>
                </a:solidFill>
              </a:rPr>
              <a:t> 2025, Meanjin</a:t>
            </a:r>
            <a:br>
              <a:rPr lang="en-AU" sz="36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AU" sz="2200" b="1" dirty="0">
                <a:solidFill>
                  <a:schemeClr val="bg2">
                    <a:lumMod val="50000"/>
                  </a:schemeClr>
                </a:solidFill>
              </a:rPr>
              <a:t>13</a:t>
            </a:r>
            <a:r>
              <a:rPr lang="en-AU" sz="2200" b="1" baseline="30000" dirty="0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AU" sz="2200" b="1" dirty="0">
                <a:solidFill>
                  <a:schemeClr val="bg2">
                    <a:lumMod val="50000"/>
                  </a:schemeClr>
                </a:solidFill>
              </a:rPr>
              <a:t> October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" y="4631161"/>
            <a:ext cx="8371840" cy="1569486"/>
          </a:xfrm>
        </p:spPr>
        <p:txBody>
          <a:bodyPr>
            <a:normAutofit/>
          </a:bodyPr>
          <a:lstStyle/>
          <a:p>
            <a:pPr algn="l"/>
            <a:r>
              <a:rPr lang="en-AU" sz="2000" dirty="0">
                <a:solidFill>
                  <a:schemeClr val="bg2">
                    <a:lumMod val="50000"/>
                  </a:schemeClr>
                </a:solidFill>
              </a:rPr>
              <a:t>Bobby Maher (Yamatji, Noongar, Kija) &amp; Ray Lovett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sym typeface="Century Gothic"/>
              </a:rPr>
              <a:t>(</a:t>
            </a:r>
            <a:r>
              <a:rPr lang="en-AU" sz="2000" dirty="0" err="1">
                <a:solidFill>
                  <a:schemeClr val="bg2">
                    <a:lumMod val="50000"/>
                  </a:schemeClr>
                </a:solidFill>
              </a:rPr>
              <a:t>Wongaibon</a:t>
            </a:r>
            <a:r>
              <a:rPr lang="en-AU" sz="2000" dirty="0">
                <a:solidFill>
                  <a:schemeClr val="bg2">
                    <a:lumMod val="50000"/>
                  </a:schemeClr>
                </a:solidFill>
              </a:rPr>
              <a:t>/ </a:t>
            </a:r>
            <a:r>
              <a:rPr lang="en-AU" sz="2000" dirty="0" err="1">
                <a:solidFill>
                  <a:schemeClr val="bg2">
                    <a:lumMod val="50000"/>
                  </a:schemeClr>
                </a:solidFill>
              </a:rPr>
              <a:t>Ngiyampaa</a:t>
            </a:r>
            <a:r>
              <a:rPr lang="en-AU" sz="2000" dirty="0">
                <a:solidFill>
                  <a:schemeClr val="bg2">
                    <a:lumMod val="50000"/>
                  </a:schemeClr>
                </a:solidFill>
              </a:rPr>
              <a:t>) </a:t>
            </a:r>
          </a:p>
          <a:p>
            <a:pPr algn="l"/>
            <a:r>
              <a:rPr lang="en-AU" sz="2000" dirty="0" err="1">
                <a:solidFill>
                  <a:schemeClr val="bg2">
                    <a:lumMod val="50000"/>
                  </a:schemeClr>
                </a:solidFill>
              </a:rPr>
              <a:t>Maiam</a:t>
            </a:r>
            <a:r>
              <a:rPr lang="en-AU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bg2">
                    <a:lumMod val="50000"/>
                  </a:schemeClr>
                </a:solidFill>
              </a:rPr>
              <a:t>nayri</a:t>
            </a:r>
            <a:r>
              <a:rPr lang="en-AU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bg2">
                    <a:lumMod val="50000"/>
                  </a:schemeClr>
                </a:solidFill>
              </a:rPr>
              <a:t>Wingara</a:t>
            </a:r>
            <a:r>
              <a:rPr lang="en-AU" sz="2000" dirty="0">
                <a:solidFill>
                  <a:schemeClr val="bg2">
                    <a:lumMod val="50000"/>
                  </a:schemeClr>
                </a:solidFill>
              </a:rPr>
              <a:t> Indigenous Data Sovereignty Collective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ed square with white lines and dots&#10;&#10;AI-generated content may be incorrect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458" y="110488"/>
            <a:ext cx="2258351" cy="1728850"/>
          </a:xfrm>
          <a:prstGeom prst="rect">
            <a:avLst/>
          </a:prstGeom>
        </p:spPr>
      </p:pic>
      <p:pic>
        <p:nvPicPr>
          <p:cNvPr id="8" name="Picture 7" descr="A black background with text and hands holding flags&#10;&#10;AI-generated content may be incorrect.">
            <a:extLst>
              <a:ext uri="{FF2B5EF4-FFF2-40B4-BE49-F238E27FC236}">
                <a16:creationId xmlns:a16="http://schemas.microsoft.com/office/drawing/2014/main" id="{20D7260F-D9EB-F259-B1ED-79A93223F3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937" y="1839338"/>
            <a:ext cx="1689391" cy="1689391"/>
          </a:xfrm>
          <a:prstGeom prst="rect">
            <a:avLst/>
          </a:prstGeom>
        </p:spPr>
      </p:pic>
      <p:pic>
        <p:nvPicPr>
          <p:cNvPr id="12" name="Picture 1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9AC4ED5-22C6-F80D-DA84-B2BEBF3D5E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455" y="3867901"/>
            <a:ext cx="2121009" cy="10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5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2BD84B-66A9-34F0-2A9B-BC69633A6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0" y="410442"/>
            <a:ext cx="6334760" cy="581763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76BFB90-E071-3DB9-227F-E916D5E80C2A}"/>
              </a:ext>
            </a:extLst>
          </p:cNvPr>
          <p:cNvSpPr/>
          <p:nvPr/>
        </p:nvSpPr>
        <p:spPr>
          <a:xfrm>
            <a:off x="5669280" y="4378960"/>
            <a:ext cx="640080" cy="4876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2E742A9-BF7B-F5B0-AA88-F88F0CC97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9280" y="931545"/>
            <a:ext cx="5181600" cy="4351338"/>
          </a:xfrm>
        </p:spPr>
        <p:txBody>
          <a:bodyPr/>
          <a:lstStyle/>
          <a:p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Australian Capital Territory</a:t>
            </a:r>
          </a:p>
          <a:p>
            <a:pPr marL="0" indent="0">
              <a:buNone/>
            </a:pPr>
            <a:endParaRPr lang="en-A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Indigenous population of 9,000 people in 2021 Census</a:t>
            </a:r>
          </a:p>
          <a:p>
            <a:pPr marL="0" indent="0">
              <a:buNone/>
            </a:pPr>
            <a:endParaRPr lang="en-A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Overall population of around 454,000 people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58240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7B54C-2AFC-19D2-6131-1184402DF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14" y="365129"/>
            <a:ext cx="10932885" cy="1325563"/>
          </a:xfrm>
        </p:spPr>
        <p:txBody>
          <a:bodyPr>
            <a:normAutofit/>
          </a:bodyPr>
          <a:lstStyle/>
          <a:p>
            <a:r>
              <a:rPr lang="en-AU" sz="3600" b="1" dirty="0">
                <a:solidFill>
                  <a:srgbClr val="800000"/>
                </a:solidFill>
              </a:rPr>
              <a:t>Implementing Indigenous Data Governance into the ACT Health Directorate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C16F121-8A04-C818-F452-1D345443B5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8589496"/>
              </p:ext>
            </p:extLst>
          </p:nvPr>
        </p:nvGraphicFramePr>
        <p:xfrm>
          <a:off x="-699717" y="1590914"/>
          <a:ext cx="5595458" cy="489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63F3798-53CA-38A9-0B43-A048076F279C}"/>
              </a:ext>
            </a:extLst>
          </p:cNvPr>
          <p:cNvSpPr txBox="1"/>
          <p:nvPr/>
        </p:nvSpPr>
        <p:spPr>
          <a:xfrm>
            <a:off x="4931826" y="1826842"/>
            <a:ext cx="7315200" cy="4093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AU" sz="180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9" indent="-342909">
              <a:buFont typeface="+mj-lt"/>
              <a:buAutoNum type="arabicPeriod"/>
            </a:pPr>
            <a:r>
              <a:rPr lang="en-AU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Exercising control of the data ecosystem, including how data are created, developed, stewarded, analysed, disseminated, and held within ACT Health data infrastructures.</a:t>
            </a:r>
          </a:p>
          <a:p>
            <a:pPr lvl="0"/>
            <a:endParaRPr lang="en-A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9" indent="-342909">
              <a:buFont typeface="+mj-lt"/>
              <a:buAutoNum type="arabicPeriod" startAt="2"/>
            </a:pPr>
            <a:r>
              <a:rPr lang="en-AU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Providing advice on context statements and disaggregation of data reporting from ACT Health data sets (available and accessible at individual, community, and First Nations levels).</a:t>
            </a:r>
          </a:p>
          <a:p>
            <a:pPr lvl="0"/>
            <a:endParaRPr lang="en-A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9" indent="-342909">
              <a:buFont typeface="+mj-lt"/>
              <a:buAutoNum type="arabicPeriod" startAt="3"/>
            </a:pPr>
            <a:r>
              <a:rPr lang="en-AU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How data from ACT Health empowers sustainable self-determination and effective self-governance.</a:t>
            </a:r>
          </a:p>
          <a:p>
            <a:pPr marL="342909" indent="-342909">
              <a:buFont typeface="+mj-lt"/>
              <a:buAutoNum type="arabicPeriod" startAt="3"/>
            </a:pPr>
            <a:endParaRPr lang="en-AU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9" indent="-342909">
              <a:buFont typeface="+mj-lt"/>
              <a:buAutoNum type="arabicPeriod" startAt="3"/>
            </a:pPr>
            <a:r>
              <a:rPr lang="en-AU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How ACT Health data structures that are accountable to local Indigenous peoples.</a:t>
            </a:r>
          </a:p>
          <a:p>
            <a:pPr lvl="0"/>
            <a:endParaRPr lang="en-AU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9" indent="-342909">
              <a:buFont typeface="+mj-lt"/>
              <a:buAutoNum type="arabicPeriod" startAt="5"/>
            </a:pPr>
            <a:r>
              <a:rPr lang="en-AU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How data compilation from ACT Health is protective and respects individual and collective interests</a:t>
            </a:r>
            <a:r>
              <a:rPr lang="en-AU" sz="180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AU" sz="180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D1F3E-5179-7533-EB7D-9A1B50CEFFF8}"/>
              </a:ext>
            </a:extLst>
          </p:cNvPr>
          <p:cNvSpPr txBox="1"/>
          <p:nvPr/>
        </p:nvSpPr>
        <p:spPr>
          <a:xfrm>
            <a:off x="1" y="6490190"/>
            <a:ext cx="78290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100"/>
            </a:pPr>
            <a:r>
              <a:rPr lang="en-US" sz="1200" b="1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© </a:t>
            </a:r>
            <a:r>
              <a:rPr lang="en-US" sz="1200" b="1" dirty="0" err="1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Maiam</a:t>
            </a:r>
            <a:r>
              <a:rPr lang="en-US" sz="1200" b="1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nayri</a:t>
            </a:r>
            <a:r>
              <a:rPr lang="en-US" sz="1200" b="1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Wingara</a:t>
            </a:r>
            <a:r>
              <a:rPr lang="en-US" sz="1200" b="1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 Indigenous Data Sovereignty Collective 2024</a:t>
            </a:r>
            <a:endParaRPr lang="en-US" sz="120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A5FAF93-00D0-E50C-C29A-B5AA16BB0DD2}"/>
              </a:ext>
            </a:extLst>
          </p:cNvPr>
          <p:cNvSpPr/>
          <p:nvPr/>
        </p:nvSpPr>
        <p:spPr>
          <a:xfrm>
            <a:off x="3273195" y="1871182"/>
            <a:ext cx="1749868" cy="650428"/>
          </a:xfrm>
          <a:prstGeom prst="rightArrow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900" b="1" dirty="0">
                <a:solidFill>
                  <a:schemeClr val="bg2">
                    <a:lumMod val="50000"/>
                  </a:schemeClr>
                </a:solidFill>
              </a:rPr>
              <a:t>Considers ACT Indigenous community</a:t>
            </a:r>
          </a:p>
        </p:txBody>
      </p:sp>
    </p:spTree>
    <p:extLst>
      <p:ext uri="{BB962C8B-B14F-4D97-AF65-F5344CB8AC3E}">
        <p14:creationId xmlns:p14="http://schemas.microsoft.com/office/powerpoint/2010/main" val="1062988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government&#10;&#10;AI-generated content may be incorrect.">
            <a:extLst>
              <a:ext uri="{FF2B5EF4-FFF2-40B4-BE49-F238E27FC236}">
                <a16:creationId xmlns:a16="http://schemas.microsoft.com/office/drawing/2014/main" id="{C61E2D6D-6C1C-0DCB-5C55-E8A897007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12" y="1"/>
            <a:ext cx="507624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45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0B1C1-0859-78C8-D9BB-1DC82E143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800000"/>
                </a:solidFill>
                <a:latin typeface="+mn-lt"/>
              </a:rPr>
              <a:t>			Socialising the concepts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C989670-9C43-74B9-2774-C2E64D9E62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4222166"/>
              </p:ext>
            </p:extLst>
          </p:nvPr>
        </p:nvGraphicFramePr>
        <p:xfrm>
          <a:off x="116117" y="2230244"/>
          <a:ext cx="11930743" cy="4197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ED1BE9B-0F85-F8FB-BBB8-A8DA30BD7107}"/>
              </a:ext>
            </a:extLst>
          </p:cNvPr>
          <p:cNvSpPr txBox="1"/>
          <p:nvPr/>
        </p:nvSpPr>
        <p:spPr>
          <a:xfrm>
            <a:off x="451102" y="6289682"/>
            <a:ext cx="8563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© </a:t>
            </a:r>
            <a:r>
              <a:rPr lang="en-US" sz="1200" b="1" dirty="0" err="1"/>
              <a:t>Maiam</a:t>
            </a:r>
            <a:r>
              <a:rPr lang="en-US" sz="1200" b="1" dirty="0"/>
              <a:t> </a:t>
            </a:r>
            <a:r>
              <a:rPr lang="en-US" sz="1200" b="1" dirty="0" err="1"/>
              <a:t>nayri</a:t>
            </a:r>
            <a:r>
              <a:rPr lang="en-US" sz="1200" b="1" dirty="0"/>
              <a:t> </a:t>
            </a:r>
            <a:r>
              <a:rPr lang="en-US" sz="1200" b="1" dirty="0" err="1"/>
              <a:t>Wingara</a:t>
            </a:r>
            <a:r>
              <a:rPr lang="en-US" sz="1200" b="1" dirty="0"/>
              <a:t> Indigenous Data Sovereignty Collective 2024</a:t>
            </a:r>
          </a:p>
        </p:txBody>
      </p:sp>
      <p:pic>
        <p:nvPicPr>
          <p:cNvPr id="7" name="Picture 6" descr="A poster of a government&#10;&#10;AI-generated content may be incorrect.">
            <a:extLst>
              <a:ext uri="{FF2B5EF4-FFF2-40B4-BE49-F238E27FC236}">
                <a16:creationId xmlns:a16="http://schemas.microsoft.com/office/drawing/2014/main" id="{C61E2D6D-6C1C-0DCB-5C55-E8A897007D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t="21502" r="66823" b="49977"/>
          <a:stretch>
            <a:fillRect/>
          </a:stretch>
        </p:blipFill>
        <p:spPr bwMode="auto">
          <a:xfrm>
            <a:off x="1237786" y="179807"/>
            <a:ext cx="2074127" cy="2459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3494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827E50-2848-39C5-7C26-3788B693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855" y="531965"/>
            <a:ext cx="10515600" cy="1325563"/>
          </a:xfrm>
        </p:spPr>
        <p:txBody>
          <a:bodyPr>
            <a:normAutofit/>
          </a:bodyPr>
          <a:lstStyle/>
          <a:p>
            <a:r>
              <a:rPr lang="en-AU" b="1" dirty="0">
                <a:solidFill>
                  <a:srgbClr val="800000"/>
                </a:solidFill>
                <a:latin typeface="+mn-lt"/>
              </a:rPr>
              <a:t>		ACT Health Directorate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73BC7-C807-C489-1B75-4BC3FB996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9"/>
            <a:ext cx="5373915" cy="516731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endParaRPr lang="en-AU" sz="31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AU" sz="31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ACT Cancer registry</a:t>
            </a:r>
          </a:p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ACT Emergency Department Data Collection</a:t>
            </a:r>
          </a:p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ACT General Health Survey</a:t>
            </a:r>
          </a:p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ACT Maternal Perinatal Data Collection</a:t>
            </a:r>
          </a:p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ACT Non-Admitted Patient Data Collection</a:t>
            </a:r>
          </a:p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ACT Perinatal Death Data Collection</a:t>
            </a:r>
          </a:p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ACT Physical Activity and Nutrition Survey</a:t>
            </a:r>
          </a:p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ACT Prostate Cancer Outcomes Registry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455BDC-7DA4-D6D4-7405-41C4881FD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81370" y="2232977"/>
            <a:ext cx="5181600" cy="480218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Australasian Cardiac Outcomes Registry</a:t>
            </a:r>
          </a:p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Australian Secondary Students’ Alcohol and Drug Survey</a:t>
            </a:r>
          </a:p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Breast Cancer Treatment Group</a:t>
            </a:r>
          </a:p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Cause of Death Unit Record File</a:t>
            </a:r>
          </a:p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Notifiable Diseases dataset</a:t>
            </a:r>
          </a:p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Walk-in Centre</a:t>
            </a:r>
          </a:p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Year 7 Health Survey</a:t>
            </a:r>
          </a:p>
          <a:p>
            <a:pPr>
              <a:lnSpc>
                <a:spcPct val="120000"/>
              </a:lnSpc>
            </a:pPr>
            <a:r>
              <a:rPr lang="en-AU" sz="3100" dirty="0">
                <a:solidFill>
                  <a:schemeClr val="bg2">
                    <a:lumMod val="50000"/>
                  </a:schemeClr>
                </a:solidFill>
              </a:rPr>
              <a:t>ACT Kindergarten Health Check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2" name="Picture 1" descr="A poster of a government&#10;&#10;AI-generated content may be incorrect.">
            <a:extLst>
              <a:ext uri="{FF2B5EF4-FFF2-40B4-BE49-F238E27FC236}">
                <a16:creationId xmlns:a16="http://schemas.microsoft.com/office/drawing/2014/main" id="{C61E2D6D-6C1C-0DCB-5C55-E8A897007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2" t="24510" r="36194" b="45953"/>
          <a:stretch>
            <a:fillRect/>
          </a:stretch>
        </p:blipFill>
        <p:spPr bwMode="auto">
          <a:xfrm>
            <a:off x="744660" y="18255"/>
            <a:ext cx="1686306" cy="2352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5936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B6C6-58E1-139E-5F1A-AFA9F26DF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918" y="365125"/>
            <a:ext cx="8175883" cy="1325563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800000"/>
                </a:solidFill>
                <a:latin typeface="+mn-lt"/>
              </a:rPr>
              <a:t> Engagement with the ACT Aboriginal and Torres Strait Islander community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2B3ACCF-4EDE-5AD1-DFFD-E67567CEA6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7072913"/>
              </p:ext>
            </p:extLst>
          </p:nvPr>
        </p:nvGraphicFramePr>
        <p:xfrm>
          <a:off x="246743" y="2103688"/>
          <a:ext cx="11874137" cy="4112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7D857F-3C4A-3A22-109C-83172663E440}"/>
              </a:ext>
            </a:extLst>
          </p:cNvPr>
          <p:cNvSpPr txBox="1"/>
          <p:nvPr/>
        </p:nvSpPr>
        <p:spPr>
          <a:xfrm>
            <a:off x="246743" y="621587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© Maiam nayri Wingara Indigenous Data Sovereignty Collective 2024</a:t>
            </a:r>
          </a:p>
        </p:txBody>
      </p:sp>
      <p:pic>
        <p:nvPicPr>
          <p:cNvPr id="3" name="Picture 2" descr="A poster of a government&#10;&#10;AI-generated content may be incorrect.">
            <a:extLst>
              <a:ext uri="{FF2B5EF4-FFF2-40B4-BE49-F238E27FC236}">
                <a16:creationId xmlns:a16="http://schemas.microsoft.com/office/drawing/2014/main" id="{C61E2D6D-6C1C-0DCB-5C55-E8A897007D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9" t="21168" r="750" b="45720"/>
          <a:stretch>
            <a:fillRect/>
          </a:stretch>
        </p:blipFill>
        <p:spPr bwMode="auto">
          <a:xfrm>
            <a:off x="705166" y="117344"/>
            <a:ext cx="1926521" cy="26623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3164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F1E4F-4E5D-DF2B-28C8-3CDA61F23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2D458-25BE-920E-FB75-B791EC11B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326" y="365125"/>
            <a:ext cx="9660673" cy="1325563"/>
          </a:xfrm>
        </p:spPr>
        <p:txBody>
          <a:bodyPr>
            <a:noAutofit/>
          </a:bodyPr>
          <a:lstStyle/>
          <a:p>
            <a:r>
              <a:rPr lang="en-AU" b="1" dirty="0">
                <a:solidFill>
                  <a:srgbClr val="800000"/>
                </a:solidFill>
                <a:latin typeface="+mn-lt"/>
              </a:rPr>
              <a:t>Socialising IDSov and </a:t>
            </a:r>
            <a:r>
              <a:rPr lang="en-AU" b="1" dirty="0" err="1">
                <a:solidFill>
                  <a:srgbClr val="800000"/>
                </a:solidFill>
                <a:latin typeface="+mn-lt"/>
              </a:rPr>
              <a:t>IDGov</a:t>
            </a:r>
            <a:r>
              <a:rPr lang="en-AU" b="1" dirty="0">
                <a:solidFill>
                  <a:srgbClr val="800000"/>
                </a:solidFill>
                <a:latin typeface="+mn-lt"/>
              </a:rPr>
              <a:t> concepts with partners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7EE2926-E290-A674-1825-955802E8C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0004562"/>
              </p:ext>
            </p:extLst>
          </p:nvPr>
        </p:nvGraphicFramePr>
        <p:xfrm>
          <a:off x="158935" y="2068286"/>
          <a:ext cx="11874137" cy="4112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2ADC521-4FC8-B72D-3C09-B1C2AAEECE3A}"/>
              </a:ext>
            </a:extLst>
          </p:cNvPr>
          <p:cNvSpPr txBox="1"/>
          <p:nvPr/>
        </p:nvSpPr>
        <p:spPr>
          <a:xfrm>
            <a:off x="246743" y="621587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© Maiam nayri Wingara Indigenous Data Sovereignty Collective 2024</a:t>
            </a:r>
          </a:p>
        </p:txBody>
      </p:sp>
      <p:pic>
        <p:nvPicPr>
          <p:cNvPr id="3" name="Picture 2" descr="A poster of a government&#10;&#10;AI-generated content may be incorrect.">
            <a:extLst>
              <a:ext uri="{FF2B5EF4-FFF2-40B4-BE49-F238E27FC236}">
                <a16:creationId xmlns:a16="http://schemas.microsoft.com/office/drawing/2014/main" id="{C61E2D6D-6C1C-0DCB-5C55-E8A897007D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50914" r="68925" b="25569"/>
          <a:stretch>
            <a:fillRect/>
          </a:stretch>
        </p:blipFill>
        <p:spPr bwMode="auto">
          <a:xfrm>
            <a:off x="394606" y="266863"/>
            <a:ext cx="1905182" cy="2041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742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F3F9C-F176-E5C2-DF84-B31761DA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404" y="365125"/>
            <a:ext cx="9480397" cy="1325563"/>
          </a:xfrm>
        </p:spPr>
        <p:txBody>
          <a:bodyPr/>
          <a:lstStyle/>
          <a:p>
            <a:r>
              <a:rPr lang="en-AU" b="1" dirty="0">
                <a:solidFill>
                  <a:srgbClr val="800000"/>
                </a:solidFill>
                <a:latin typeface="+mn-lt"/>
              </a:rPr>
              <a:t>	Policy and Procedures in the ACTHD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3DA90-63A4-72F6-1ABB-3505E353C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2575931"/>
            <a:ext cx="10515600" cy="3601031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 ACTHD will be required to develop internal policies and procedures to integrate the external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IDGov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structure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Secretariat support for the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IDGov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structure</a:t>
            </a:r>
          </a:p>
          <a:p>
            <a:endParaRPr lang="en-AU" dirty="0"/>
          </a:p>
        </p:txBody>
      </p:sp>
      <p:pic>
        <p:nvPicPr>
          <p:cNvPr id="4" name="Picture 3" descr="A poster of a government&#10;&#10;AI-generated content may be incorrect.">
            <a:extLst>
              <a:ext uri="{FF2B5EF4-FFF2-40B4-BE49-F238E27FC236}">
                <a16:creationId xmlns:a16="http://schemas.microsoft.com/office/drawing/2014/main" id="{C61E2D6D-6C1C-0DCB-5C55-E8A897007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9" t="57376" r="33938" b="13093"/>
          <a:stretch>
            <a:fillRect/>
          </a:stretch>
        </p:blipFill>
        <p:spPr bwMode="auto">
          <a:xfrm>
            <a:off x="838199" y="114009"/>
            <a:ext cx="1826942" cy="2294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5364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46214-E633-5ACB-A968-DC25E9AF6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458" y="365125"/>
            <a:ext cx="8075343" cy="1325563"/>
          </a:xfrm>
        </p:spPr>
        <p:txBody>
          <a:bodyPr/>
          <a:lstStyle/>
          <a:p>
            <a:r>
              <a:rPr lang="en-AU" b="1" dirty="0">
                <a:solidFill>
                  <a:srgbClr val="800000"/>
                </a:solidFill>
                <a:latin typeface="+mn-lt"/>
              </a:rPr>
              <a:t> Monitoring and evaluating the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10FC3-59EA-4859-F968-9276986FB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3021979"/>
            <a:ext cx="10515600" cy="3154983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Several workshops will be undertaken to map the systems’ dynamics between all stakeholders involved in the project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This process will help to evaluate the systems change with the introduction of the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IDGov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structure within the ACTHD </a:t>
            </a:r>
          </a:p>
          <a:p>
            <a:endParaRPr lang="en-AU" dirty="0"/>
          </a:p>
        </p:txBody>
      </p:sp>
      <p:pic>
        <p:nvPicPr>
          <p:cNvPr id="4" name="Picture 3" descr="A poster of a government&#10;&#10;AI-generated content may be incorrect.">
            <a:extLst>
              <a:ext uri="{FF2B5EF4-FFF2-40B4-BE49-F238E27FC236}">
                <a16:creationId xmlns:a16="http://schemas.microsoft.com/office/drawing/2014/main" id="{C61E2D6D-6C1C-0DCB-5C55-E8A897007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0" t="55260" r="2410" b="14542"/>
          <a:stretch>
            <a:fillRect/>
          </a:stretch>
        </p:blipFill>
        <p:spPr bwMode="auto">
          <a:xfrm>
            <a:off x="838198" y="291314"/>
            <a:ext cx="1893851" cy="2605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9311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1BDEA-B229-E7AD-AAF4-2647411D3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CFE0B48-885C-AD42-6A2B-D6BC0DFD372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339392" cy="6858000"/>
            <a:chOff x="0" y="0"/>
            <a:chExt cx="529143" cy="2709333"/>
          </a:xfrm>
          <a:noFill/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6A707C5-469F-6BD2-83F5-D5AF00A530F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29143" cy="2709333"/>
            </a:xfrm>
            <a:custGeom>
              <a:avLst/>
              <a:gdLst/>
              <a:ahLst/>
              <a:cxnLst/>
              <a:rect l="l" t="t" r="r" b="b"/>
              <a:pathLst>
                <a:path w="529143" h="2709333">
                  <a:moveTo>
                    <a:pt x="0" y="0"/>
                  </a:moveTo>
                  <a:lnTo>
                    <a:pt x="529143" y="0"/>
                  </a:lnTo>
                  <a:lnTo>
                    <a:pt x="52914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AU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57F5C44-DA00-39C0-3FB2-FA4A04B025C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529143" cy="274743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8C4F427F-C877-E676-1FCC-FA8EB4171DBE}"/>
              </a:ext>
            </a:extLst>
          </p:cNvPr>
          <p:cNvSpPr txBox="1">
            <a:spLocks/>
          </p:cNvSpPr>
          <p:nvPr/>
        </p:nvSpPr>
        <p:spPr>
          <a:xfrm>
            <a:off x="1983231" y="506077"/>
            <a:ext cx="10016905" cy="6850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11">
              <a:defRPr/>
            </a:pPr>
            <a:r>
              <a:rPr lang="en-US" b="1" dirty="0">
                <a:solidFill>
                  <a:srgbClr val="800000"/>
                </a:solidFill>
                <a:latin typeface="+mn-lt"/>
              </a:rPr>
              <a:t>Acknowledgement and positionality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DE57F4D-B037-25B5-FF32-1E54B105BC4C}"/>
              </a:ext>
            </a:extLst>
          </p:cNvPr>
          <p:cNvSpPr txBox="1">
            <a:spLocks/>
          </p:cNvSpPr>
          <p:nvPr/>
        </p:nvSpPr>
        <p:spPr>
          <a:xfrm>
            <a:off x="1625600" y="1651000"/>
            <a:ext cx="990851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  Bobby Maher</a:t>
            </a:r>
          </a:p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  Ray Lovett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7D7152-0EE0-AD0D-8BCC-075D41867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90" y="1472178"/>
            <a:ext cx="5867310" cy="538847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F972C16-2D6E-C244-5E2D-7D2D4AB31BF7}"/>
              </a:ext>
            </a:extLst>
          </p:cNvPr>
          <p:cNvCxnSpPr/>
          <p:nvPr/>
        </p:nvCxnSpPr>
        <p:spPr>
          <a:xfrm>
            <a:off x="4024563" y="1875590"/>
            <a:ext cx="3137568" cy="3229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5036205-0ABB-96C7-7C57-E35F564D49D9}"/>
              </a:ext>
            </a:extLst>
          </p:cNvPr>
          <p:cNvCxnSpPr/>
          <p:nvPr/>
        </p:nvCxnSpPr>
        <p:spPr>
          <a:xfrm>
            <a:off x="3657600" y="2413000"/>
            <a:ext cx="7162800" cy="2387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AB6C23-AC47-F8D5-DD87-86DA403F5E4C}"/>
              </a:ext>
            </a:extLst>
          </p:cNvPr>
          <p:cNvCxnSpPr>
            <a:cxnSpLocks/>
          </p:cNvCxnSpPr>
          <p:nvPr/>
        </p:nvCxnSpPr>
        <p:spPr>
          <a:xfrm>
            <a:off x="4064669" y="1905668"/>
            <a:ext cx="4380831" cy="743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ADBE4B-BA0C-26B2-311D-AD31E118873F}"/>
              </a:ext>
            </a:extLst>
          </p:cNvPr>
          <p:cNvCxnSpPr>
            <a:cxnSpLocks/>
          </p:cNvCxnSpPr>
          <p:nvPr/>
        </p:nvCxnSpPr>
        <p:spPr>
          <a:xfrm>
            <a:off x="4014537" y="1885615"/>
            <a:ext cx="2977147" cy="2658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phic 13" descr="Footprints outline">
            <a:extLst>
              <a:ext uri="{FF2B5EF4-FFF2-40B4-BE49-F238E27FC236}">
                <a16:creationId xmlns:a16="http://schemas.microsoft.com/office/drawing/2014/main" id="{36F00868-7778-A729-005E-661B25A21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6118" y="2091473"/>
            <a:ext cx="440473" cy="440473"/>
          </a:xfrm>
          <a:prstGeom prst="rect">
            <a:avLst/>
          </a:prstGeom>
        </p:spPr>
      </p:pic>
      <p:pic>
        <p:nvPicPr>
          <p:cNvPr id="15" name="Graphic 14" descr="Footprints outline">
            <a:extLst>
              <a:ext uri="{FF2B5EF4-FFF2-40B4-BE49-F238E27FC236}">
                <a16:creationId xmlns:a16="http://schemas.microsoft.com/office/drawing/2014/main" id="{2FCC24AE-AF11-5DB7-71FE-B4C265C17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6118" y="1616600"/>
            <a:ext cx="440473" cy="44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80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800000"/>
                </a:solidFill>
                <a:latin typeface="+mn-lt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Indigenous Data Sovereignty – A Global Movement</a:t>
            </a:r>
          </a:p>
          <a:p>
            <a:endParaRPr lang="en-A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AU" dirty="0" err="1">
                <a:solidFill>
                  <a:schemeClr val="bg2">
                    <a:lumMod val="50000"/>
                  </a:schemeClr>
                </a:solidFill>
              </a:rPr>
              <a:t>Maiam</a:t>
            </a:r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50000"/>
                  </a:schemeClr>
                </a:solidFill>
              </a:rPr>
              <a:t>nayri</a:t>
            </a:r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50000"/>
                  </a:schemeClr>
                </a:solidFill>
              </a:rPr>
              <a:t>Wingara</a:t>
            </a:r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en-AU" dirty="0" err="1">
                <a:solidFill>
                  <a:schemeClr val="bg2">
                    <a:lumMod val="50000"/>
                  </a:schemeClr>
                </a:solidFill>
              </a:rPr>
              <a:t>IDSov</a:t>
            </a:r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 Principles</a:t>
            </a:r>
          </a:p>
          <a:p>
            <a:endParaRPr lang="en-A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Policy Context</a:t>
            </a:r>
          </a:p>
          <a:p>
            <a:pPr marL="0" indent="0">
              <a:buNone/>
            </a:pPr>
            <a:endParaRPr lang="en-A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Implementing Indigenous Data Governance in the ACT</a:t>
            </a:r>
          </a:p>
          <a:p>
            <a:endParaRPr lang="en-AU" dirty="0">
              <a:solidFill>
                <a:srgbClr val="F6960A"/>
              </a:solidFill>
            </a:endParaRPr>
          </a:p>
          <a:p>
            <a:endParaRPr lang="en-AU" dirty="0">
              <a:solidFill>
                <a:srgbClr val="F6960A"/>
              </a:solidFill>
            </a:endParaRPr>
          </a:p>
          <a:p>
            <a:pPr marL="0" indent="0">
              <a:buNone/>
            </a:pPr>
            <a:endParaRPr lang="en-AU" dirty="0">
              <a:solidFill>
                <a:srgbClr val="F6960A"/>
              </a:solidFill>
            </a:endParaRPr>
          </a:p>
          <a:p>
            <a:pPr marL="0" indent="0">
              <a:buNone/>
            </a:pPr>
            <a:endParaRPr lang="en-AU" dirty="0">
              <a:solidFill>
                <a:srgbClr val="F696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8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44" y="177353"/>
            <a:ext cx="10515600" cy="1325563"/>
          </a:xfrm>
        </p:spPr>
        <p:txBody>
          <a:bodyPr/>
          <a:lstStyle/>
          <a:p>
            <a:r>
              <a:rPr lang="en-AU" b="1" dirty="0">
                <a:solidFill>
                  <a:srgbClr val="800000"/>
                </a:solidFill>
                <a:latin typeface="+mn-lt"/>
              </a:rPr>
              <a:t>What is Indigenous Data Sovereignty?</a:t>
            </a:r>
          </a:p>
        </p:txBody>
      </p:sp>
      <p:sp>
        <p:nvSpPr>
          <p:cNvPr id="5" name="Google Shape;451;p5"/>
          <p:cNvSpPr>
            <a:spLocks noGrp="1"/>
          </p:cNvSpPr>
          <p:nvPr>
            <p:ph idx="1"/>
          </p:nvPr>
        </p:nvSpPr>
        <p:spPr>
          <a:xfrm>
            <a:off x="231354" y="1390542"/>
            <a:ext cx="11611780" cy="13701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vert="horz" wrap="square" lIns="91401" tIns="45700" rIns="91401" bIns="45700" rtlCol="0" anchor="ctr" anchorCtr="0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AU" sz="2400" i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*Right of Indigenous Peoples to govern the collection, management access, interpretation, dissemination and reuse of data related to them   </a:t>
            </a:r>
            <a:endParaRPr dirty="0"/>
          </a:p>
        </p:txBody>
      </p:sp>
      <p:sp>
        <p:nvSpPr>
          <p:cNvPr id="6" name="Google Shape;453;p5"/>
          <p:cNvSpPr/>
          <p:nvPr/>
        </p:nvSpPr>
        <p:spPr>
          <a:xfrm flipH="1">
            <a:off x="3293780" y="2760704"/>
            <a:ext cx="606055" cy="126822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47683"/>
          </a:solidFill>
          <a:ln w="12700" cap="flat" cmpd="sng">
            <a:solidFill>
              <a:srgbClr val="AF6C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180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Google Shape;453;p5"/>
          <p:cNvSpPr/>
          <p:nvPr/>
        </p:nvSpPr>
        <p:spPr>
          <a:xfrm flipH="1">
            <a:off x="5771511" y="2760702"/>
            <a:ext cx="606055" cy="126822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47683"/>
          </a:solidFill>
          <a:ln w="12700" cap="flat" cmpd="sng">
            <a:solidFill>
              <a:srgbClr val="AF6C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180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Google Shape;453;p5"/>
          <p:cNvSpPr/>
          <p:nvPr/>
        </p:nvSpPr>
        <p:spPr>
          <a:xfrm flipH="1">
            <a:off x="8137870" y="2750611"/>
            <a:ext cx="606055" cy="126822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47683"/>
          </a:solidFill>
          <a:ln w="12700" cap="flat" cmpd="sng">
            <a:solidFill>
              <a:srgbClr val="AF6C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180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Google Shape;453;p5"/>
          <p:cNvSpPr/>
          <p:nvPr/>
        </p:nvSpPr>
        <p:spPr>
          <a:xfrm flipH="1">
            <a:off x="10504229" y="2750611"/>
            <a:ext cx="606055" cy="126822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47683"/>
          </a:solidFill>
          <a:ln w="12700" cap="flat" cmpd="sng">
            <a:solidFill>
              <a:srgbClr val="AF6C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180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Google Shape;457;p5"/>
          <p:cNvSpPr/>
          <p:nvPr/>
        </p:nvSpPr>
        <p:spPr>
          <a:xfrm>
            <a:off x="2497366" y="4028924"/>
            <a:ext cx="2360261" cy="1707548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AF6C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Relates to all data about </a:t>
            </a:r>
            <a:r>
              <a:rPr lang="en-AU" sz="1600" dirty="0">
                <a:solidFill>
                  <a:srgbClr val="8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Indigenous Peoples, Country and resources </a:t>
            </a: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or has significant impact on these 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" name="Google Shape;460;p5"/>
          <p:cNvSpPr/>
          <p:nvPr/>
        </p:nvSpPr>
        <p:spPr>
          <a:xfrm>
            <a:off x="5035955" y="4044899"/>
            <a:ext cx="2476466" cy="1691573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AF6C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AU" sz="1600" dirty="0">
                <a:solidFill>
                  <a:srgbClr val="8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Reaffirms </a:t>
            </a: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Indigenous Peoples’ obligations to </a:t>
            </a:r>
            <a:r>
              <a:rPr lang="en-AU" sz="1600" dirty="0">
                <a:solidFill>
                  <a:srgbClr val="8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respect knowledge (data) </a:t>
            </a: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and to recognise data as </a:t>
            </a:r>
            <a:r>
              <a:rPr lang="en-AU" sz="1600" dirty="0">
                <a:solidFill>
                  <a:srgbClr val="8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belonging to the collective</a:t>
            </a:r>
          </a:p>
          <a:p>
            <a:pPr>
              <a:lnSpc>
                <a:spcPct val="90000"/>
              </a:lnSpc>
            </a:pPr>
            <a:r>
              <a:rPr lang="en-AU" sz="1600" dirty="0">
                <a:solidFill>
                  <a:srgbClr val="F6960A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600" dirty="0">
              <a:solidFill>
                <a:srgbClr val="F6960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" name="Google Shape;459;p5"/>
          <p:cNvSpPr/>
          <p:nvPr/>
        </p:nvSpPr>
        <p:spPr>
          <a:xfrm>
            <a:off x="7635514" y="4062848"/>
            <a:ext cx="2070996" cy="1715429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AF6C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Premised on</a:t>
            </a:r>
            <a:r>
              <a:rPr lang="en-AU" sz="1600" dirty="0">
                <a:solidFill>
                  <a:srgbClr val="F6960A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AU" sz="1600" dirty="0">
                <a:solidFill>
                  <a:srgbClr val="8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 accountability </a:t>
            </a: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to Indigenous Peoples as per</a:t>
            </a:r>
            <a:r>
              <a:rPr lang="en-AU" sz="1600" dirty="0">
                <a:solidFill>
                  <a:srgbClr val="F6960A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AU" sz="1600" dirty="0">
                <a:solidFill>
                  <a:srgbClr val="800000"/>
                </a:solidFill>
                <a:latin typeface="Trebuchet MS"/>
                <a:ea typeface="Trebuchet MS"/>
                <a:cs typeface="Trebuchet MS"/>
                <a:sym typeface="Trebuchet MS"/>
              </a:rPr>
              <a:t>UNDRIP</a:t>
            </a:r>
          </a:p>
          <a:p>
            <a:pPr>
              <a:lnSpc>
                <a:spcPct val="110000"/>
              </a:lnSpc>
            </a:pPr>
            <a:endParaRPr lang="en-AU" sz="1600" dirty="0">
              <a:solidFill>
                <a:srgbClr val="F6960A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lnSpc>
                <a:spcPct val="110000"/>
              </a:lnSpc>
            </a:pPr>
            <a:r>
              <a:rPr lang="en-AU" sz="1600" dirty="0">
                <a:solidFill>
                  <a:srgbClr val="F6960A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600" dirty="0">
              <a:solidFill>
                <a:srgbClr val="F6960A"/>
              </a:solidFill>
            </a:endParaRPr>
          </a:p>
        </p:txBody>
      </p:sp>
      <p:sp>
        <p:nvSpPr>
          <p:cNvPr id="14" name="Google Shape;458;p5"/>
          <p:cNvSpPr/>
          <p:nvPr/>
        </p:nvSpPr>
        <p:spPr>
          <a:xfrm>
            <a:off x="9869238" y="4033763"/>
            <a:ext cx="2265429" cy="1737688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AF6C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Demands that data reflect </a:t>
            </a:r>
            <a:r>
              <a:rPr lang="en-AU" sz="1600" dirty="0">
                <a:solidFill>
                  <a:srgbClr val="8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Indigenous Peoples’ priorities </a:t>
            </a: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and be used to</a:t>
            </a:r>
            <a:r>
              <a:rPr lang="en-AU" sz="1600" dirty="0">
                <a:solidFill>
                  <a:srgbClr val="F6960A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AU" sz="1600" dirty="0">
                <a:solidFill>
                  <a:srgbClr val="800000"/>
                </a:solidFill>
                <a:latin typeface="Trebuchet MS"/>
                <a:ea typeface="Trebuchet MS"/>
                <a:cs typeface="Trebuchet MS"/>
                <a:sym typeface="Trebuchet MS"/>
              </a:rPr>
              <a:t>enhance Indigenous collective wellbeing  </a:t>
            </a:r>
          </a:p>
          <a:p>
            <a:pPr>
              <a:lnSpc>
                <a:spcPct val="90000"/>
              </a:lnSpc>
            </a:pPr>
            <a:endParaRPr sz="1600" dirty="0">
              <a:solidFill>
                <a:srgbClr val="F6960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Google Shape;457;p5">
            <a:extLst>
              <a:ext uri="{FF2B5EF4-FFF2-40B4-BE49-F238E27FC236}">
                <a16:creationId xmlns:a16="http://schemas.microsoft.com/office/drawing/2014/main" id="{0435A559-4631-ABC7-5A8A-04EFE7E7D839}"/>
              </a:ext>
            </a:extLst>
          </p:cNvPr>
          <p:cNvSpPr/>
          <p:nvPr/>
        </p:nvSpPr>
        <p:spPr>
          <a:xfrm>
            <a:off x="90398" y="4062558"/>
            <a:ext cx="2317804" cy="1691574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AF6C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AU" sz="1600" dirty="0">
                <a:solidFill>
                  <a:srgbClr val="800000"/>
                </a:solidFill>
                <a:latin typeface="Trebuchet MS"/>
                <a:ea typeface="Trebuchet MS"/>
                <a:cs typeface="Trebuchet MS"/>
                <a:sym typeface="Trebuchet MS"/>
              </a:rPr>
              <a:t>Acknowledges that Sovereignty already exists</a:t>
            </a:r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, and Indigenous Data Sovereignty </a:t>
            </a:r>
            <a:r>
              <a:rPr lang="en-AU" sz="1600" dirty="0">
                <a:solidFill>
                  <a:srgbClr val="800000"/>
                </a:solidFill>
                <a:latin typeface="Trebuchet MS"/>
                <a:ea typeface="Trebuchet MS"/>
                <a:cs typeface="Trebuchet MS"/>
                <a:sym typeface="Trebuchet MS"/>
              </a:rPr>
              <a:t>is an extension of this</a:t>
            </a:r>
          </a:p>
          <a:p>
            <a:pPr>
              <a:lnSpc>
                <a:spcPct val="110000"/>
              </a:lnSpc>
            </a:pPr>
            <a:endParaRPr sz="1600" dirty="0">
              <a:solidFill>
                <a:srgbClr val="F6960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" name="Google Shape;453;p5">
            <a:extLst>
              <a:ext uri="{FF2B5EF4-FFF2-40B4-BE49-F238E27FC236}">
                <a16:creationId xmlns:a16="http://schemas.microsoft.com/office/drawing/2014/main" id="{CF9D3FF0-93DA-65F3-F429-8A7443591135}"/>
              </a:ext>
            </a:extLst>
          </p:cNvPr>
          <p:cNvSpPr/>
          <p:nvPr/>
        </p:nvSpPr>
        <p:spPr>
          <a:xfrm flipH="1">
            <a:off x="622283" y="2777513"/>
            <a:ext cx="606055" cy="126822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47683"/>
          </a:solidFill>
          <a:ln w="12700" cap="flat" cmpd="sng">
            <a:solidFill>
              <a:srgbClr val="AF6C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algn="ctr"/>
            <a:endParaRPr sz="1801">
              <a:solidFill>
                <a:srgbClr val="CC66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A812F-8A37-5E7D-38E9-FB17EA83F2F0}"/>
              </a:ext>
            </a:extLst>
          </p:cNvPr>
          <p:cNvSpPr txBox="1"/>
          <p:nvPr/>
        </p:nvSpPr>
        <p:spPr>
          <a:xfrm>
            <a:off x="129604" y="5820085"/>
            <a:ext cx="11941685" cy="1272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1" spc="14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Kukutai, T. &amp; Taylor, J. (Eds.) (2016). </a:t>
            </a:r>
            <a:r>
              <a:rPr lang="en-AU" sz="1401" i="1" u="sng" spc="14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Indigenous data sovereignty: Toward an agenda</a:t>
            </a:r>
            <a:r>
              <a:rPr lang="en-AU" sz="1401" spc="14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ANU Press.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1" spc="14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Snipp, M. (2016). </a:t>
            </a:r>
            <a:r>
              <a:rPr lang="en-AU" sz="1401" u="sng" spc="14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does data sovereignty imply? What does it look like?</a:t>
            </a:r>
            <a:r>
              <a:rPr lang="en-AU" sz="1401" spc="14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T. Kukutai &amp; J. Taylor (Eds.), </a:t>
            </a:r>
            <a:r>
              <a:rPr lang="en-AU" sz="1401" i="1" spc="14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Indigenous data sovereignty: Toward an agenda</a:t>
            </a:r>
            <a:r>
              <a:rPr lang="en-AU" sz="1401" spc="14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(pp. 39 – 55). ANU Press.</a:t>
            </a:r>
            <a:endParaRPr lang="en-AU" sz="140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3FD6C8-66FC-AE9D-5AF9-BE0DE801B3AD}"/>
              </a:ext>
            </a:extLst>
          </p:cNvPr>
          <p:cNvSpPr txBox="1"/>
          <p:nvPr/>
        </p:nvSpPr>
        <p:spPr>
          <a:xfrm>
            <a:off x="7750628" y="6549847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AU" sz="1100" b="1" dirty="0">
                <a:solidFill>
                  <a:schemeClr val="dk1"/>
                </a:solidFill>
              </a:rPr>
              <a:t>© Maiam nayri Wingara Indigenous Data Sovereignty Collective 2024</a:t>
            </a:r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114264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68041F-F995-A973-5655-D929FAC2BFB4}"/>
              </a:ext>
            </a:extLst>
          </p:cNvPr>
          <p:cNvSpPr txBox="1"/>
          <p:nvPr/>
        </p:nvSpPr>
        <p:spPr>
          <a:xfrm>
            <a:off x="279375" y="6268218"/>
            <a:ext cx="110744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AU" sz="1100" b="1" dirty="0">
                <a:solidFill>
                  <a:schemeClr val="dk1"/>
                </a:solidFill>
              </a:rPr>
              <a:t>© Maiam nayri Wingara Indigenous Data Sovereignty Collective 2024</a:t>
            </a:r>
            <a:endParaRPr lang="en-AU" sz="1100" dirty="0"/>
          </a:p>
        </p:txBody>
      </p:sp>
      <p:pic>
        <p:nvPicPr>
          <p:cNvPr id="11" name="Content Placeholder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45678B6-7B94-F1C5-9FAB-F5365C76F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17714" r="15122" b="14832"/>
          <a:stretch>
            <a:fillRect/>
          </a:stretch>
        </p:blipFill>
        <p:spPr>
          <a:xfrm>
            <a:off x="279375" y="328172"/>
            <a:ext cx="11750640" cy="5940046"/>
          </a:xfrm>
        </p:spPr>
      </p:pic>
    </p:spTree>
    <p:extLst>
      <p:ext uri="{BB962C8B-B14F-4D97-AF65-F5344CB8AC3E}">
        <p14:creationId xmlns:p14="http://schemas.microsoft.com/office/powerpoint/2010/main" val="4000357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/>
          <p:nvPr/>
        </p:nvPicPr>
        <p:blipFill rotWithShape="1">
          <a:blip r:embed="rId3"/>
          <a:srcRect l="5" t="3986" r="36930" b="69979"/>
          <a:stretch/>
        </p:blipFill>
        <p:spPr bwMode="auto">
          <a:xfrm>
            <a:off x="240145" y="2139579"/>
            <a:ext cx="11573164" cy="43410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0984" y="6488670"/>
            <a:ext cx="79063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100"/>
            </a:pPr>
            <a:r>
              <a:rPr lang="en-US" sz="1200" b="1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© Maiam nayri Wingara Indigenous Data Sovereignty Collective 2024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B261C-69F1-7CF4-CC4D-24C81B69D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36451" y="543713"/>
            <a:ext cx="1753619" cy="120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group of people smiling&#10;&#10;Description automatically generated">
            <a:extLst>
              <a:ext uri="{FF2B5EF4-FFF2-40B4-BE49-F238E27FC236}">
                <a16:creationId xmlns:a16="http://schemas.microsoft.com/office/drawing/2014/main" id="{1E740FC3-7481-1B3E-90AD-CF5437A1BC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66" y="163060"/>
            <a:ext cx="7142672" cy="19685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FE95EF-B379-6902-1926-8DD726893EEF}"/>
              </a:ext>
            </a:extLst>
          </p:cNvPr>
          <p:cNvSpPr txBox="1"/>
          <p:nvPr/>
        </p:nvSpPr>
        <p:spPr>
          <a:xfrm>
            <a:off x="802259" y="2736930"/>
            <a:ext cx="3881886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1" dirty="0"/>
              <a:t>https://www.maiamnayriwingara.org/</a:t>
            </a:r>
          </a:p>
        </p:txBody>
      </p:sp>
    </p:spTree>
    <p:extLst>
      <p:ext uri="{BB962C8B-B14F-4D97-AF65-F5344CB8AC3E}">
        <p14:creationId xmlns:p14="http://schemas.microsoft.com/office/powerpoint/2010/main" val="12980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15" y="566894"/>
            <a:ext cx="10852030" cy="872542"/>
          </a:xfrm>
        </p:spPr>
        <p:txBody>
          <a:bodyPr>
            <a:normAutofit/>
          </a:bodyPr>
          <a:lstStyle/>
          <a:p>
            <a:r>
              <a:rPr lang="en-AU" b="1" dirty="0">
                <a:solidFill>
                  <a:srgbClr val="800000"/>
                </a:solidFill>
                <a:latin typeface="+mn-lt"/>
              </a:rPr>
              <a:t>Maiam nayri Wingara Inaugural Summit 2018</a:t>
            </a:r>
          </a:p>
        </p:txBody>
      </p:sp>
      <p:pic>
        <p:nvPicPr>
          <p:cNvPr id="3" name="Google Shape;131;p3">
            <a:extLst>
              <a:ext uri="{FF2B5EF4-FFF2-40B4-BE49-F238E27FC236}">
                <a16:creationId xmlns:a16="http://schemas.microsoft.com/office/drawing/2014/main" id="{BA5D8FB0-2C12-8846-876C-41CA2C6AFBE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6726"/>
          <a:stretch/>
        </p:blipFill>
        <p:spPr>
          <a:xfrm>
            <a:off x="7155550" y="1857836"/>
            <a:ext cx="4925621" cy="3480789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842401" y="6259956"/>
            <a:ext cx="7982857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chemeClr val="bg1"/>
                </a:solidFill>
              </a:rPr>
              <a:t>t</a:t>
            </a:r>
            <a:r>
              <a:rPr lang="en-AU" sz="1100" b="1" dirty="0">
                <a:solidFill>
                  <a:schemeClr val="dk1"/>
                </a:solidFill>
              </a:rPr>
              <a:t>© Maiam nayri Wingara Indigenous Data Sovereignty Collective 2024</a:t>
            </a:r>
            <a:endParaRPr lang="en-AU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15C3E6-80CF-B382-75FD-ABAA89385BBC}"/>
              </a:ext>
            </a:extLst>
          </p:cNvPr>
          <p:cNvSpPr txBox="1"/>
          <p:nvPr/>
        </p:nvSpPr>
        <p:spPr>
          <a:xfrm>
            <a:off x="358173" y="1439436"/>
            <a:ext cx="6502158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1" kern="100" dirty="0">
                <a:solidFill>
                  <a:schemeClr val="bg2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Delegates asserted that in Australia, Indigenous peoples have the right to:</a:t>
            </a:r>
            <a:endParaRPr lang="en-AU" sz="1401" kern="100" dirty="0">
              <a:solidFill>
                <a:schemeClr val="bg2">
                  <a:lumMod val="50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9" indent="-342909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11" algn="l"/>
              </a:tabLst>
            </a:pPr>
            <a:r>
              <a:rPr lang="en-AU" b="1" dirty="0">
                <a:solidFill>
                  <a:srgbClr val="800000"/>
                </a:solidFill>
                <a:ea typeface="+mj-ea"/>
                <a:cs typeface="+mj-cs"/>
              </a:rPr>
              <a:t>Exercise control </a:t>
            </a:r>
            <a:r>
              <a:rPr lang="en-AU" sz="1801" kern="100" dirty="0">
                <a:solidFill>
                  <a:schemeClr val="bg2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of the data ecosystem including creation, development, stewardship, analysis, dissemination and infrastructure.</a:t>
            </a:r>
            <a:endParaRPr lang="en-AU" sz="1401" kern="100" dirty="0">
              <a:solidFill>
                <a:schemeClr val="bg2">
                  <a:lumMod val="50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9" indent="-342909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11" algn="l"/>
              </a:tabLst>
            </a:pPr>
            <a:r>
              <a:rPr lang="en-AU" sz="1801" kern="100" dirty="0">
                <a:solidFill>
                  <a:schemeClr val="bg2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Data that are </a:t>
            </a:r>
            <a:r>
              <a:rPr lang="en-AU" b="1" dirty="0">
                <a:solidFill>
                  <a:srgbClr val="800000"/>
                </a:solidFill>
                <a:ea typeface="+mj-ea"/>
                <a:cs typeface="+mj-cs"/>
              </a:rPr>
              <a:t>contextual and disaggregated </a:t>
            </a:r>
            <a:r>
              <a:rPr lang="en-AU" sz="1801" kern="100" dirty="0">
                <a:solidFill>
                  <a:schemeClr val="bg2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(available and accessible at individual, community and First Nations levels).</a:t>
            </a:r>
            <a:endParaRPr lang="en-AU" sz="1401" kern="100" dirty="0">
              <a:solidFill>
                <a:schemeClr val="bg2">
                  <a:lumMod val="50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9" indent="-342909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11" algn="l"/>
              </a:tabLst>
            </a:pPr>
            <a:r>
              <a:rPr lang="en-AU" sz="1801" kern="100" dirty="0">
                <a:solidFill>
                  <a:schemeClr val="bg2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Data that are </a:t>
            </a:r>
            <a:r>
              <a:rPr lang="en-AU" b="1" dirty="0">
                <a:solidFill>
                  <a:srgbClr val="800000"/>
                </a:solidFill>
                <a:ea typeface="+mj-ea"/>
                <a:cs typeface="+mj-cs"/>
              </a:rPr>
              <a:t>relevant and empowers </a:t>
            </a:r>
            <a:r>
              <a:rPr lang="en-AU" sz="1801" kern="100" dirty="0">
                <a:solidFill>
                  <a:schemeClr val="bg2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sustainable self-determination and effective self-governance.</a:t>
            </a:r>
            <a:endParaRPr lang="en-AU" sz="1401" kern="100" dirty="0">
              <a:solidFill>
                <a:schemeClr val="bg2">
                  <a:lumMod val="50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9" indent="-342909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11" algn="l"/>
              </a:tabLst>
            </a:pPr>
            <a:r>
              <a:rPr lang="en-AU" sz="1801" kern="100" dirty="0">
                <a:solidFill>
                  <a:schemeClr val="bg2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Data structures that are </a:t>
            </a:r>
            <a:r>
              <a:rPr lang="en-AU" b="1" dirty="0">
                <a:solidFill>
                  <a:srgbClr val="800000"/>
                </a:solidFill>
                <a:ea typeface="+mj-ea"/>
                <a:cs typeface="+mj-cs"/>
              </a:rPr>
              <a:t>accountable to Indigenous peoples </a:t>
            </a:r>
            <a:r>
              <a:rPr lang="en-AU" sz="1801" kern="100" dirty="0">
                <a:solidFill>
                  <a:schemeClr val="bg2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and First Nations.</a:t>
            </a:r>
            <a:endParaRPr lang="en-AU" sz="1401" kern="100" dirty="0">
              <a:solidFill>
                <a:schemeClr val="bg2">
                  <a:lumMod val="50000"/>
                </a:schemeClr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9" indent="-342909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11" algn="l"/>
              </a:tabLst>
            </a:pPr>
            <a:r>
              <a:rPr lang="en-AU" sz="1801" kern="100" dirty="0">
                <a:solidFill>
                  <a:schemeClr val="bg2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Data that are </a:t>
            </a:r>
            <a:r>
              <a:rPr lang="en-AU" b="1" dirty="0">
                <a:solidFill>
                  <a:srgbClr val="800000"/>
                </a:solidFill>
                <a:ea typeface="+mj-ea"/>
                <a:cs typeface="+mj-cs"/>
              </a:rPr>
              <a:t>protective and respects our individual and collective interests.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0931DD-C89C-C89B-3E6A-42A881A4C8D7}"/>
              </a:ext>
            </a:extLst>
          </p:cNvPr>
          <p:cNvSpPr txBox="1"/>
          <p:nvPr/>
        </p:nvSpPr>
        <p:spPr>
          <a:xfrm>
            <a:off x="358175" y="6291110"/>
            <a:ext cx="6797371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40"/>
              </a:lnSpc>
              <a:spcBef>
                <a:spcPts val="1200"/>
              </a:spcBef>
            </a:pPr>
            <a:r>
              <a:rPr lang="en-AU" sz="1200" u="sng" spc="14" dirty="0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Reference:</a:t>
            </a:r>
            <a:r>
              <a:rPr lang="en-AU" sz="1200" spc="14" dirty="0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Maiam nayri Wingara. (2018). Indigenous Data Sovereignty Communique. Indigenous Data Sovereignty Summit 20th June 2018, Canberra, ACT. </a:t>
            </a:r>
            <a:endParaRPr lang="en-AU" sz="1200" dirty="0">
              <a:solidFill>
                <a:schemeClr val="bg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12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circle with text&#10;&#10;Description automatically generated">
            <a:extLst>
              <a:ext uri="{FF2B5EF4-FFF2-40B4-BE49-F238E27FC236}">
                <a16:creationId xmlns:a16="http://schemas.microsoft.com/office/drawing/2014/main" id="{DD4C1025-8158-9C68-AECC-C6DDA4B4A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913FE4-E8BF-3676-A8FC-8FBE5F0FEC5F}"/>
              </a:ext>
            </a:extLst>
          </p:cNvPr>
          <p:cNvSpPr txBox="1"/>
          <p:nvPr/>
        </p:nvSpPr>
        <p:spPr>
          <a:xfrm>
            <a:off x="602343" y="6462267"/>
            <a:ext cx="6197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AU" sz="1200" b="1" dirty="0">
                <a:solidFill>
                  <a:schemeClr val="dk1"/>
                </a:solidFill>
              </a:rPr>
              <a:t>© Maiam nayri Wingara Indigenous Data Sovereignty Collective 2024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037747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49EDE-ED28-4200-BB99-42C59C1A3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rgbClr val="800000"/>
                </a:solidFill>
                <a:latin typeface="+mn-lt"/>
              </a:rPr>
              <a:t>The Australian Policy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450E5-F4FA-CDEE-42BF-86108CCF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690688"/>
            <a:ext cx="10515600" cy="4667250"/>
          </a:xfrm>
        </p:spPr>
        <p:txBody>
          <a:bodyPr>
            <a:normAutofit fontScale="92500"/>
          </a:bodyPr>
          <a:lstStyle/>
          <a:p>
            <a:pPr lvl="0">
              <a:lnSpc>
                <a:spcPct val="210000"/>
              </a:lnSpc>
            </a:pPr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National Partnership Agreement on Closing the Gap</a:t>
            </a:r>
          </a:p>
          <a:p>
            <a:pPr lvl="0">
              <a:lnSpc>
                <a:spcPct val="210000"/>
              </a:lnSpc>
            </a:pPr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Governments commit to data sharing at a regional level</a:t>
            </a:r>
          </a:p>
          <a:p>
            <a:pPr lvl="0">
              <a:lnSpc>
                <a:spcPct val="210000"/>
              </a:lnSpc>
            </a:pPr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True change requires system-wide reform</a:t>
            </a:r>
          </a:p>
          <a:p>
            <a:pPr lvl="0">
              <a:lnSpc>
                <a:spcPct val="210000"/>
              </a:lnSpc>
            </a:pPr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Indigenous Data Governance (</a:t>
            </a:r>
            <a:r>
              <a:rPr lang="en-AU" dirty="0" err="1">
                <a:solidFill>
                  <a:schemeClr val="bg2">
                    <a:lumMod val="50000"/>
                  </a:schemeClr>
                </a:solidFill>
              </a:rPr>
              <a:t>IDGov</a:t>
            </a:r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) needed to guide and implement </a:t>
            </a:r>
            <a:r>
              <a:rPr lang="en-AU" dirty="0" err="1">
                <a:solidFill>
                  <a:schemeClr val="bg2">
                    <a:lumMod val="50000"/>
                  </a:schemeClr>
                </a:solidFill>
              </a:rPr>
              <a:t>IDSov</a:t>
            </a:r>
            <a:endParaRPr lang="en-AU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8808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3647</TotalTime>
  <Words>1075</Words>
  <Application>Microsoft Office PowerPoint</Application>
  <PresentationFormat>Widescreen</PresentationFormat>
  <Paragraphs>149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Century Gothic</vt:lpstr>
      <vt:lpstr>Times New Roman</vt:lpstr>
      <vt:lpstr>Trebuchet MS</vt:lpstr>
      <vt:lpstr>Office 2013 - 2022 Theme</vt:lpstr>
      <vt:lpstr>Indigenous Data Governance in the Australian Capital  Territory (ACT)  SciDataCom 2025, Meanjin 13th October</vt:lpstr>
      <vt:lpstr>PowerPoint Presentation</vt:lpstr>
      <vt:lpstr>Overview</vt:lpstr>
      <vt:lpstr>What is Indigenous Data Sovereignty?</vt:lpstr>
      <vt:lpstr>PowerPoint Presentation</vt:lpstr>
      <vt:lpstr>PowerPoint Presentation</vt:lpstr>
      <vt:lpstr>Maiam nayri Wingara Inaugural Summit 2018</vt:lpstr>
      <vt:lpstr>PowerPoint Presentation</vt:lpstr>
      <vt:lpstr>The Australian Policy Context</vt:lpstr>
      <vt:lpstr>PowerPoint Presentation</vt:lpstr>
      <vt:lpstr>Implementing Indigenous Data Governance into the ACT Health Directorate </vt:lpstr>
      <vt:lpstr>PowerPoint Presentation</vt:lpstr>
      <vt:lpstr>   Socialising the concepts</vt:lpstr>
      <vt:lpstr>  ACT Health Directorate Data</vt:lpstr>
      <vt:lpstr> Engagement with the ACT Aboriginal and Torres Strait Islander community</vt:lpstr>
      <vt:lpstr>Socialising IDSov and IDGov concepts with partners</vt:lpstr>
      <vt:lpstr> Policy and Procedures in the ACTHD </vt:lpstr>
      <vt:lpstr> Monitoring and evaluating the system</vt:lpstr>
    </vt:vector>
  </TitlesOfParts>
  <Company>The Australian National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1. IDSov Foundations and Data for Self-determination</dc:title>
  <dc:creator>Bobby Maher</dc:creator>
  <cp:lastModifiedBy>Bobby Maher</cp:lastModifiedBy>
  <cp:revision>23</cp:revision>
  <dcterms:created xsi:type="dcterms:W3CDTF">2024-10-07T05:59:07Z</dcterms:created>
  <dcterms:modified xsi:type="dcterms:W3CDTF">2025-10-05T09:34:15Z</dcterms:modified>
</cp:coreProperties>
</file>